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64" r:id="rId3"/>
    <p:sldId id="265" r:id="rId4"/>
    <p:sldId id="266" r:id="rId5"/>
    <p:sldId id="267" r:id="rId6"/>
    <p:sldId id="268" r:id="rId7"/>
    <p:sldId id="260" r:id="rId8"/>
    <p:sldId id="269" r:id="rId9"/>
    <p:sldId id="271" r:id="rId10"/>
    <p:sldId id="270" r:id="rId11"/>
    <p:sldId id="272" r:id="rId12"/>
    <p:sldId id="273" r:id="rId13"/>
    <p:sldId id="257" r:id="rId14"/>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73" d="100"/>
          <a:sy n="73" d="100"/>
        </p:scale>
        <p:origin x="-1068" y="-96"/>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8100FFF-B72E-4E81-ABC9-7E6C45EAED42}" type="doc">
      <dgm:prSet loTypeId="urn:microsoft.com/office/officeart/2005/8/layout/hProcess4" loCatId="process" qsTypeId="urn:microsoft.com/office/officeart/2005/8/quickstyle/simple1" qsCatId="simple" csTypeId="urn:microsoft.com/office/officeart/2005/8/colors/accent1_2" csCatId="accent1" phldr="1"/>
      <dgm:spPr/>
      <dgm:t>
        <a:bodyPr/>
        <a:lstStyle/>
        <a:p>
          <a:endParaRPr lang="en-BZ"/>
        </a:p>
      </dgm:t>
    </dgm:pt>
    <dgm:pt modelId="{F003EA5B-D8FF-491A-B6CB-FCB469BDE6A1}">
      <dgm:prSet phldrT="[Текст]" custT="1">
        <dgm:style>
          <a:lnRef idx="1">
            <a:schemeClr val="accent5"/>
          </a:lnRef>
          <a:fillRef idx="2">
            <a:schemeClr val="accent5"/>
          </a:fillRef>
          <a:effectRef idx="1">
            <a:schemeClr val="accent5"/>
          </a:effectRef>
          <a:fontRef idx="minor">
            <a:schemeClr val="dk1"/>
          </a:fontRef>
        </dgm:style>
      </dgm:prSet>
      <dgm:spPr>
        <a:solidFill>
          <a:srgbClr val="FF0000"/>
        </a:solidFill>
      </dgm:spPr>
      <dgm:t>
        <a:bodyPr/>
        <a:lstStyle/>
        <a:p>
          <a:r>
            <a:rPr lang="ru-RU" sz="1400" b="1" dirty="0" err="1" smtClean="0">
              <a:latin typeface="Times New Roman" panose="02020603050405020304" pitchFamily="18" charset="0"/>
              <a:cs typeface="Times New Roman" panose="02020603050405020304" pitchFamily="18" charset="0"/>
            </a:rPr>
            <a:t>Пәннің</a:t>
          </a:r>
          <a:r>
            <a:rPr lang="ru-RU" sz="1400" b="1" dirty="0" smtClean="0">
              <a:latin typeface="Times New Roman" panose="02020603050405020304" pitchFamily="18" charset="0"/>
              <a:cs typeface="Times New Roman" panose="02020603050405020304" pitchFamily="18" charset="0"/>
            </a:rPr>
            <a:t> </a:t>
          </a:r>
          <a:r>
            <a:rPr lang="ru-RU" sz="1400" b="1" dirty="0" err="1" smtClean="0">
              <a:latin typeface="Times New Roman" panose="02020603050405020304" pitchFamily="18" charset="0"/>
              <a:cs typeface="Times New Roman" panose="02020603050405020304" pitchFamily="18" charset="0"/>
            </a:rPr>
            <a:t>мақсаты</a:t>
          </a:r>
          <a:endParaRPr lang="en-BZ" sz="1400" dirty="0">
            <a:latin typeface="Times New Roman" panose="02020603050405020304" pitchFamily="18" charset="0"/>
            <a:cs typeface="Times New Roman" panose="02020603050405020304" pitchFamily="18" charset="0"/>
          </a:endParaRPr>
        </a:p>
      </dgm:t>
    </dgm:pt>
    <dgm:pt modelId="{B0A655D8-86FF-473C-BC4E-4667779EA29A}" type="parTrans" cxnId="{0FDF6650-06B8-446F-A32F-3CE7B9DFA3CE}">
      <dgm:prSet/>
      <dgm:spPr/>
      <dgm:t>
        <a:bodyPr/>
        <a:lstStyle/>
        <a:p>
          <a:endParaRPr lang="en-BZ"/>
        </a:p>
      </dgm:t>
    </dgm:pt>
    <dgm:pt modelId="{B4DBFFEB-A758-417C-B8A4-B844A8EED297}" type="sibTrans" cxnId="{0FDF6650-06B8-446F-A32F-3CE7B9DFA3CE}">
      <dgm:prSet/>
      <dgm:spPr>
        <a:solidFill>
          <a:srgbClr val="FF0000"/>
        </a:solidFill>
        <a:ln>
          <a:solidFill>
            <a:srgbClr val="FF0000"/>
          </a:solidFill>
        </a:ln>
      </dgm:spPr>
      <dgm:t>
        <a:bodyPr/>
        <a:lstStyle/>
        <a:p>
          <a:endParaRPr lang="en-BZ"/>
        </a:p>
      </dgm:t>
    </dgm:pt>
    <dgm:pt modelId="{0597B774-F5CA-4878-AAFC-5F21DF306D4C}">
      <dgm:prSet phldrT="[Текст]" custT="1"/>
      <dgm:spPr/>
      <dgm:t>
        <a:bodyPr/>
        <a:lstStyle/>
        <a:p>
          <a:r>
            <a:rPr lang="kk-KZ" sz="1400" dirty="0" smtClean="0">
              <a:effectLst/>
              <a:latin typeface="Times New Roman"/>
              <a:ea typeface="Times New Roman"/>
            </a:rPr>
            <a:t>Магистранттарға туримзмдегі түрлі ақпараттық технологиялармен әзірлеуден бастап мамандандырылған бағдарламалық құралдарын, жұмыстың автоматтандыруды қамтамасыз ететін жеке кәсіпорынның қызмет көрсету саласын дейін пайдалану, ғаламдық компьютерлік желілер мен таныстыру</a:t>
          </a:r>
          <a:endParaRPr lang="en-BZ" sz="1400" dirty="0">
            <a:latin typeface="Times New Roman" panose="02020603050405020304" pitchFamily="18" charset="0"/>
            <a:cs typeface="Times New Roman" panose="02020603050405020304" pitchFamily="18" charset="0"/>
          </a:endParaRPr>
        </a:p>
      </dgm:t>
    </dgm:pt>
    <dgm:pt modelId="{054BDB68-B008-402C-86EB-3E8B00B3376D}" type="parTrans" cxnId="{57CF3D7C-3853-47B5-A088-E1E692D94240}">
      <dgm:prSet/>
      <dgm:spPr/>
      <dgm:t>
        <a:bodyPr/>
        <a:lstStyle/>
        <a:p>
          <a:endParaRPr lang="en-BZ"/>
        </a:p>
      </dgm:t>
    </dgm:pt>
    <dgm:pt modelId="{6AACAA2B-D5AA-4B0D-B442-A0FB8E8491F6}" type="sibTrans" cxnId="{57CF3D7C-3853-47B5-A088-E1E692D94240}">
      <dgm:prSet/>
      <dgm:spPr/>
      <dgm:t>
        <a:bodyPr/>
        <a:lstStyle/>
        <a:p>
          <a:endParaRPr lang="en-BZ"/>
        </a:p>
      </dgm:t>
    </dgm:pt>
    <dgm:pt modelId="{B5E2F1B5-0652-4339-9176-B12C1A89C658}">
      <dgm:prSet phldrT="[Текст]" custT="1">
        <dgm:style>
          <a:lnRef idx="1">
            <a:schemeClr val="accent3"/>
          </a:lnRef>
          <a:fillRef idx="2">
            <a:schemeClr val="accent3"/>
          </a:fillRef>
          <a:effectRef idx="1">
            <a:schemeClr val="accent3"/>
          </a:effectRef>
          <a:fontRef idx="minor">
            <a:schemeClr val="dk1"/>
          </a:fontRef>
        </dgm:style>
      </dgm:prSet>
      <dgm:spPr/>
      <dgm:t>
        <a:bodyPr/>
        <a:lstStyle/>
        <a:p>
          <a:r>
            <a:rPr lang="ru-RU" sz="1400" b="1" dirty="0" err="1" smtClean="0">
              <a:latin typeface="Times New Roman" panose="02020603050405020304" pitchFamily="18" charset="0"/>
              <a:cs typeface="Times New Roman" panose="02020603050405020304" pitchFamily="18" charset="0"/>
            </a:rPr>
            <a:t>Оқытудың</a:t>
          </a:r>
          <a:r>
            <a:rPr lang="ru-RU" sz="1400" b="1" dirty="0" smtClean="0">
              <a:latin typeface="Times New Roman" panose="02020603050405020304" pitchFamily="18" charset="0"/>
              <a:cs typeface="Times New Roman" panose="02020603050405020304" pitchFamily="18" charset="0"/>
            </a:rPr>
            <a:t> </a:t>
          </a:r>
          <a:r>
            <a:rPr lang="ru-RU" sz="1400" b="1" dirty="0" err="1" smtClean="0">
              <a:latin typeface="Times New Roman" panose="02020603050405020304" pitchFamily="18" charset="0"/>
              <a:cs typeface="Times New Roman" panose="02020603050405020304" pitchFamily="18" charset="0"/>
            </a:rPr>
            <a:t>күтілетін</a:t>
          </a:r>
          <a:r>
            <a:rPr lang="ru-RU" sz="1400" b="1" dirty="0" smtClean="0">
              <a:latin typeface="Times New Roman" panose="02020603050405020304" pitchFamily="18" charset="0"/>
              <a:cs typeface="Times New Roman" panose="02020603050405020304" pitchFamily="18" charset="0"/>
            </a:rPr>
            <a:t> </a:t>
          </a:r>
          <a:r>
            <a:rPr lang="ru-RU" sz="1400" b="1" dirty="0" err="1" smtClean="0">
              <a:latin typeface="Times New Roman" panose="02020603050405020304" pitchFamily="18" charset="0"/>
              <a:cs typeface="Times New Roman" panose="02020603050405020304" pitchFamily="18" charset="0"/>
            </a:rPr>
            <a:t>нәтижелері</a:t>
          </a:r>
          <a:r>
            <a:rPr lang="ru-RU" sz="1400" b="1" dirty="0" smtClean="0">
              <a:latin typeface="Times New Roman" panose="02020603050405020304" pitchFamily="18" charset="0"/>
              <a:cs typeface="Times New Roman" panose="02020603050405020304" pitchFamily="18" charset="0"/>
            </a:rPr>
            <a:t>  (ОН)</a:t>
          </a:r>
          <a:endParaRPr lang="en-BZ" sz="1400" dirty="0">
            <a:latin typeface="Times New Roman" panose="02020603050405020304" pitchFamily="18" charset="0"/>
            <a:cs typeface="Times New Roman" panose="02020603050405020304" pitchFamily="18" charset="0"/>
          </a:endParaRPr>
        </a:p>
      </dgm:t>
    </dgm:pt>
    <dgm:pt modelId="{C167D646-5DB8-4BC6-8E9D-98838E23CF53}" type="parTrans" cxnId="{F303CDF8-A5EB-4AF6-B6AB-40E140BE136F}">
      <dgm:prSet/>
      <dgm:spPr/>
      <dgm:t>
        <a:bodyPr/>
        <a:lstStyle/>
        <a:p>
          <a:endParaRPr lang="en-BZ"/>
        </a:p>
      </dgm:t>
    </dgm:pt>
    <dgm:pt modelId="{9D2F5ACE-E785-4AE8-9393-309AD8857BBE}" type="sibTrans" cxnId="{F303CDF8-A5EB-4AF6-B6AB-40E140BE136F}">
      <dgm:prSet/>
      <dgm:spPr>
        <a:solidFill>
          <a:srgbClr val="FF0000"/>
        </a:solidFill>
        <a:ln>
          <a:solidFill>
            <a:srgbClr val="FF0000"/>
          </a:solidFill>
        </a:ln>
      </dgm:spPr>
      <dgm:t>
        <a:bodyPr/>
        <a:lstStyle/>
        <a:p>
          <a:endParaRPr lang="en-BZ"/>
        </a:p>
      </dgm:t>
    </dgm:pt>
    <dgm:pt modelId="{E6B8189F-563D-4E5D-A232-1C798C7A3143}">
      <dgm:prSet phldrT="[Текст]" custT="1"/>
      <dgm:spPr/>
      <dgm:t>
        <a:bodyPr/>
        <a:lstStyle/>
        <a:p>
          <a:endParaRPr lang="en-BZ" sz="1400" dirty="0">
            <a:latin typeface="Times New Roman" panose="02020603050405020304" pitchFamily="18" charset="0"/>
            <a:cs typeface="Times New Roman" panose="02020603050405020304" pitchFamily="18" charset="0"/>
          </a:endParaRPr>
        </a:p>
      </dgm:t>
    </dgm:pt>
    <dgm:pt modelId="{A0CB7E54-2CF8-4609-90E5-2654D32DA362}" type="parTrans" cxnId="{A679FF80-2F24-4C2B-9542-0AD1CEEDD3CF}">
      <dgm:prSet/>
      <dgm:spPr/>
      <dgm:t>
        <a:bodyPr/>
        <a:lstStyle/>
        <a:p>
          <a:endParaRPr lang="en-BZ"/>
        </a:p>
      </dgm:t>
    </dgm:pt>
    <dgm:pt modelId="{83D99856-5067-4EAC-9F7F-850E77DF40F7}" type="sibTrans" cxnId="{A679FF80-2F24-4C2B-9542-0AD1CEEDD3CF}">
      <dgm:prSet/>
      <dgm:spPr/>
      <dgm:t>
        <a:bodyPr/>
        <a:lstStyle/>
        <a:p>
          <a:endParaRPr lang="en-BZ"/>
        </a:p>
      </dgm:t>
    </dgm:pt>
    <dgm:pt modelId="{7E1B8D46-0A0A-49E6-A48D-FB95F0BFD980}">
      <dgm:prSet phldrT="[Текст]" custT="1">
        <dgm:style>
          <a:lnRef idx="1">
            <a:schemeClr val="accent3"/>
          </a:lnRef>
          <a:fillRef idx="3">
            <a:schemeClr val="accent3"/>
          </a:fillRef>
          <a:effectRef idx="2">
            <a:schemeClr val="accent3"/>
          </a:effectRef>
          <a:fontRef idx="minor">
            <a:schemeClr val="lt1"/>
          </a:fontRef>
        </dgm:style>
      </dgm:prSet>
      <dgm:spPr/>
      <dgm:t>
        <a:bodyPr/>
        <a:lstStyle/>
        <a:p>
          <a:r>
            <a:rPr lang="ru-RU" sz="1400" b="1" dirty="0" smtClean="0">
              <a:latin typeface="Times New Roman" panose="02020603050405020304" pitchFamily="18" charset="0"/>
              <a:cs typeface="Times New Roman" panose="02020603050405020304" pitchFamily="18" charset="0"/>
            </a:rPr>
            <a:t>ОН </a:t>
          </a:r>
          <a:r>
            <a:rPr lang="ru-RU" sz="1400" b="1" dirty="0" err="1" smtClean="0">
              <a:latin typeface="Times New Roman" panose="02020603050405020304" pitchFamily="18" charset="0"/>
              <a:cs typeface="Times New Roman" panose="02020603050405020304" pitchFamily="18" charset="0"/>
            </a:rPr>
            <a:t>қол</a:t>
          </a:r>
          <a:r>
            <a:rPr lang="ru-RU" sz="1400" b="1" dirty="0" smtClean="0">
              <a:latin typeface="Times New Roman" panose="02020603050405020304" pitchFamily="18" charset="0"/>
              <a:cs typeface="Times New Roman" panose="02020603050405020304" pitchFamily="18" charset="0"/>
            </a:rPr>
            <a:t> </a:t>
          </a:r>
          <a:r>
            <a:rPr lang="ru-RU" sz="1400" b="1" dirty="0" err="1" smtClean="0">
              <a:latin typeface="Times New Roman" panose="02020603050405020304" pitchFamily="18" charset="0"/>
              <a:cs typeface="Times New Roman" panose="02020603050405020304" pitchFamily="18" charset="0"/>
            </a:rPr>
            <a:t>жеткізу</a:t>
          </a:r>
          <a:r>
            <a:rPr lang="ru-RU" sz="1400" b="1" dirty="0" smtClean="0">
              <a:latin typeface="Times New Roman" panose="02020603050405020304" pitchFamily="18" charset="0"/>
              <a:cs typeface="Times New Roman" panose="02020603050405020304" pitchFamily="18" charset="0"/>
            </a:rPr>
            <a:t> </a:t>
          </a:r>
          <a:r>
            <a:rPr lang="ru-RU" sz="1400" b="1" dirty="0" err="1" smtClean="0">
              <a:latin typeface="Times New Roman" panose="02020603050405020304" pitchFamily="18" charset="0"/>
              <a:cs typeface="Times New Roman" panose="02020603050405020304" pitchFamily="18" charset="0"/>
            </a:rPr>
            <a:t>индикаторлары</a:t>
          </a:r>
          <a:r>
            <a:rPr lang="ru-RU" sz="1400" b="1" dirty="0" smtClean="0">
              <a:latin typeface="Times New Roman" panose="02020603050405020304" pitchFamily="18" charset="0"/>
              <a:cs typeface="Times New Roman" panose="02020603050405020304" pitchFamily="18" charset="0"/>
            </a:rPr>
            <a:t> (ЖИ) </a:t>
          </a:r>
          <a:endParaRPr lang="en-BZ" sz="1400" dirty="0">
            <a:latin typeface="Times New Roman" panose="02020603050405020304" pitchFamily="18" charset="0"/>
            <a:cs typeface="Times New Roman" panose="02020603050405020304" pitchFamily="18" charset="0"/>
          </a:endParaRPr>
        </a:p>
      </dgm:t>
    </dgm:pt>
    <dgm:pt modelId="{C879C872-1DCA-4523-9E3A-66EB41A2BCC2}" type="parTrans" cxnId="{6C5036BF-5909-47AC-AFA3-7FAE4984780D}">
      <dgm:prSet/>
      <dgm:spPr/>
      <dgm:t>
        <a:bodyPr/>
        <a:lstStyle/>
        <a:p>
          <a:endParaRPr lang="en-BZ"/>
        </a:p>
      </dgm:t>
    </dgm:pt>
    <dgm:pt modelId="{B0BF990A-58F9-4988-867E-A44981DDCD51}" type="sibTrans" cxnId="{6C5036BF-5909-47AC-AFA3-7FAE4984780D}">
      <dgm:prSet/>
      <dgm:spPr/>
      <dgm:t>
        <a:bodyPr/>
        <a:lstStyle/>
        <a:p>
          <a:endParaRPr lang="en-BZ"/>
        </a:p>
      </dgm:t>
    </dgm:pt>
    <dgm:pt modelId="{5EBD87BA-6B16-419C-B106-28346F5CC7F0}">
      <dgm:prSet phldrT="[Текст]" custT="1"/>
      <dgm:spPr/>
      <dgm:t>
        <a:bodyPr/>
        <a:lstStyle/>
        <a:p>
          <a:r>
            <a:rPr lang="kk-KZ" sz="1400" dirty="0" smtClean="0">
              <a:effectLst/>
              <a:latin typeface="Times New Roman" panose="02020603050405020304" pitchFamily="18" charset="0"/>
              <a:ea typeface="Times New Roman"/>
              <a:cs typeface="Times New Roman" panose="02020603050405020304" pitchFamily="18" charset="0"/>
            </a:rPr>
            <a:t>1.1 </a:t>
          </a:r>
          <a:r>
            <a:rPr lang="kk-KZ" sz="1400" dirty="0" smtClean="0">
              <a:solidFill>
                <a:srgbClr val="000000"/>
              </a:solidFill>
              <a:effectLst/>
              <a:latin typeface="Times New Roman" panose="02020603050405020304" pitchFamily="18" charset="0"/>
              <a:ea typeface="Times New Roman"/>
              <a:cs typeface="Times New Roman" panose="02020603050405020304" pitchFamily="18" charset="0"/>
            </a:rPr>
            <a:t> «</a:t>
          </a:r>
          <a:r>
            <a:rPr lang="kk-KZ" sz="1400" dirty="0" smtClean="0">
              <a:effectLst/>
              <a:latin typeface="Times New Roman" panose="02020603050405020304" pitchFamily="18" charset="0"/>
              <a:ea typeface="Times New Roman"/>
              <a:cs typeface="Times New Roman" panose="02020603050405020304" pitchFamily="18" charset="0"/>
            </a:rPr>
            <a:t>Брондау және резервті </a:t>
          </a:r>
          <a:r>
            <a:rPr lang="kk-KZ" sz="1400" dirty="0" smtClean="0">
              <a:solidFill>
                <a:srgbClr val="000000"/>
              </a:solidFill>
              <a:effectLst/>
              <a:latin typeface="Times New Roman" panose="02020603050405020304" pitchFamily="18" charset="0"/>
              <a:ea typeface="Times New Roman"/>
              <a:cs typeface="Times New Roman" panose="02020603050405020304" pitchFamily="18" charset="0"/>
            </a:rPr>
            <a:t>жүйелер» пәні, мақсатты, міндеттері</a:t>
          </a:r>
          <a:r>
            <a:rPr lang="kk-KZ" sz="1400" dirty="0" smtClean="0">
              <a:effectLst/>
              <a:latin typeface="Times New Roman" panose="02020603050405020304" pitchFamily="18" charset="0"/>
              <a:ea typeface="Times New Roman"/>
              <a:cs typeface="Times New Roman" panose="02020603050405020304" pitchFamily="18" charset="0"/>
            </a:rPr>
            <a:t>мен танысу</a:t>
          </a:r>
          <a:endParaRPr lang="en-BZ" sz="1400" dirty="0">
            <a:latin typeface="Times New Roman" panose="02020603050405020304" pitchFamily="18" charset="0"/>
            <a:cs typeface="Times New Roman" panose="02020603050405020304" pitchFamily="18" charset="0"/>
          </a:endParaRPr>
        </a:p>
      </dgm:t>
    </dgm:pt>
    <dgm:pt modelId="{665D7D5E-B3E1-4045-9C64-620979D5331A}" type="parTrans" cxnId="{ABCCFDCC-3CFD-45AD-BB01-944EF1CDFFD9}">
      <dgm:prSet/>
      <dgm:spPr/>
      <dgm:t>
        <a:bodyPr/>
        <a:lstStyle/>
        <a:p>
          <a:endParaRPr lang="en-BZ"/>
        </a:p>
      </dgm:t>
    </dgm:pt>
    <dgm:pt modelId="{7AD859D1-20E4-48F9-8A26-0F78A656CFA3}" type="sibTrans" cxnId="{ABCCFDCC-3CFD-45AD-BB01-944EF1CDFFD9}">
      <dgm:prSet/>
      <dgm:spPr/>
      <dgm:t>
        <a:bodyPr/>
        <a:lstStyle/>
        <a:p>
          <a:endParaRPr lang="en-BZ"/>
        </a:p>
      </dgm:t>
    </dgm:pt>
    <dgm:pt modelId="{B4F7F6E0-EF9E-4AD2-956E-5CDDDD5379FD}">
      <dgm:prSet custT="1"/>
      <dgm:spPr/>
      <dgm:t>
        <a:bodyPr/>
        <a:lstStyle/>
        <a:p>
          <a:r>
            <a:rPr lang="ru-RU" sz="1400" dirty="0" smtClean="0">
              <a:latin typeface="Times New Roman" panose="02020603050405020304" pitchFamily="18" charset="0"/>
              <a:cs typeface="Times New Roman" panose="02020603050405020304" pitchFamily="18" charset="0"/>
            </a:rPr>
            <a:t>1. </a:t>
          </a:r>
          <a:r>
            <a:rPr lang="kk-KZ" sz="1400" dirty="0" smtClean="0">
              <a:latin typeface="Times New Roman" panose="02020603050405020304" pitchFamily="18" charset="0"/>
              <a:cs typeface="Times New Roman" panose="02020603050405020304" pitchFamily="18" charset="0"/>
            </a:rPr>
            <a:t>  Қазіргі заманғы ақпараттық жүйелер, оларға: техникалық, бағдарламалық, ақпараттық, ұйымдастырушылық, құқықтық және эргономикалық қамтамасыз ету;</a:t>
          </a:r>
          <a:endParaRPr lang="en-BZ" sz="1400" dirty="0">
            <a:latin typeface="Times New Roman" panose="02020603050405020304" pitchFamily="18" charset="0"/>
            <a:cs typeface="Times New Roman" panose="02020603050405020304" pitchFamily="18" charset="0"/>
          </a:endParaRPr>
        </a:p>
      </dgm:t>
    </dgm:pt>
    <dgm:pt modelId="{93D2E5DD-EDC2-4FEA-AF4B-55C1516CF279}" type="parTrans" cxnId="{DFC88D99-E258-46A8-A5D8-4D5ED9841979}">
      <dgm:prSet/>
      <dgm:spPr/>
      <dgm:t>
        <a:bodyPr/>
        <a:lstStyle/>
        <a:p>
          <a:endParaRPr lang="en-BZ"/>
        </a:p>
      </dgm:t>
    </dgm:pt>
    <dgm:pt modelId="{9E44EA70-1382-4CAF-A031-DF864EAFC4BE}" type="sibTrans" cxnId="{DFC88D99-E258-46A8-A5D8-4D5ED9841979}">
      <dgm:prSet/>
      <dgm:spPr/>
      <dgm:t>
        <a:bodyPr/>
        <a:lstStyle/>
        <a:p>
          <a:endParaRPr lang="en-BZ"/>
        </a:p>
      </dgm:t>
    </dgm:pt>
    <dgm:pt modelId="{F2EE13EF-40D9-411F-BA7A-74CD86D0F550}">
      <dgm:prSet custT="1"/>
      <dgm:spPr/>
      <dgm:t>
        <a:bodyPr/>
        <a:lstStyle/>
        <a:p>
          <a:r>
            <a:rPr lang="kk-KZ" sz="1400" dirty="0" smtClean="0">
              <a:latin typeface="Times New Roman" panose="02020603050405020304" pitchFamily="18" charset="0"/>
              <a:cs typeface="Times New Roman" panose="02020603050405020304" pitchFamily="18" charset="0"/>
            </a:rPr>
            <a:t>2. </a:t>
          </a:r>
          <a:r>
            <a:rPr lang="kk-KZ" sz="1400" dirty="0" smtClean="0">
              <a:effectLst/>
              <a:latin typeface="Times New Roman"/>
              <a:ea typeface="Times New Roman"/>
            </a:rPr>
            <a:t>Брондау және резервтік</a:t>
          </a:r>
          <a:r>
            <a:rPr lang="kk-KZ" sz="1400" dirty="0" smtClean="0">
              <a:solidFill>
                <a:srgbClr val="000000"/>
              </a:solidFill>
              <a:effectLst/>
              <a:latin typeface="Times New Roman"/>
              <a:ea typeface="Times New Roman"/>
            </a:rPr>
            <a:t> жүйелердің мүмкіндіктерін қарастыру</a:t>
          </a:r>
          <a:endParaRPr lang="en-BZ" sz="1400" dirty="0">
            <a:latin typeface="Times New Roman" panose="02020603050405020304" pitchFamily="18" charset="0"/>
            <a:cs typeface="Times New Roman" panose="02020603050405020304" pitchFamily="18" charset="0"/>
          </a:endParaRPr>
        </a:p>
      </dgm:t>
    </dgm:pt>
    <dgm:pt modelId="{EC7F28F4-2A07-43B7-A2F1-F58A3BC85A2A}" type="parTrans" cxnId="{8940DC1F-C791-4FEE-ADB4-7B0B5AEA52EE}">
      <dgm:prSet/>
      <dgm:spPr/>
      <dgm:t>
        <a:bodyPr/>
        <a:lstStyle/>
        <a:p>
          <a:endParaRPr lang="en-BZ"/>
        </a:p>
      </dgm:t>
    </dgm:pt>
    <dgm:pt modelId="{4DFBE4FD-F2BE-42EA-BD83-648AFB8129A8}" type="sibTrans" cxnId="{8940DC1F-C791-4FEE-ADB4-7B0B5AEA52EE}">
      <dgm:prSet/>
      <dgm:spPr/>
      <dgm:t>
        <a:bodyPr/>
        <a:lstStyle/>
        <a:p>
          <a:endParaRPr lang="en-BZ"/>
        </a:p>
      </dgm:t>
    </dgm:pt>
    <dgm:pt modelId="{5F153579-0CE4-4872-94BC-36D1D250EFC7}">
      <dgm:prSet custT="1"/>
      <dgm:spPr/>
      <dgm:t>
        <a:bodyPr/>
        <a:lstStyle/>
        <a:p>
          <a:r>
            <a:rPr lang="kk-KZ" sz="1400" dirty="0" smtClean="0">
              <a:effectLst/>
              <a:latin typeface="Times New Roman" panose="02020603050405020304" pitchFamily="18" charset="0"/>
              <a:ea typeface="Times New Roman"/>
              <a:cs typeface="Times New Roman" panose="02020603050405020304" pitchFamily="18" charset="0"/>
            </a:rPr>
            <a:t>1.2 Брондау және резервтік</a:t>
          </a:r>
          <a:r>
            <a:rPr lang="kk-KZ" sz="1400" dirty="0" smtClean="0">
              <a:solidFill>
                <a:srgbClr val="000000"/>
              </a:solidFill>
              <a:effectLst/>
              <a:latin typeface="Times New Roman" panose="02020603050405020304" pitchFamily="18" charset="0"/>
              <a:ea typeface="Times New Roman"/>
              <a:cs typeface="Times New Roman" panose="02020603050405020304" pitchFamily="18" charset="0"/>
            </a:rPr>
            <a:t> жүйелердің туризм индустриядағы маңызы. негізгі және қосымша әдебиеттер көздермен жұмыс істеу ерекшеліктері</a:t>
          </a:r>
          <a:r>
            <a:rPr lang="kk-KZ" sz="1400" dirty="0" smtClean="0">
              <a:effectLst/>
              <a:latin typeface="Times New Roman" panose="02020603050405020304" pitchFamily="18" charset="0"/>
              <a:ea typeface="Times New Roman"/>
              <a:cs typeface="Times New Roman" panose="02020603050405020304" pitchFamily="18" charset="0"/>
            </a:rPr>
            <a:t>н талдау;</a:t>
          </a:r>
          <a:endParaRPr lang="en-BZ" sz="1400" dirty="0">
            <a:effectLst/>
            <a:latin typeface="Times New Roman" panose="02020603050405020304" pitchFamily="18" charset="0"/>
            <a:ea typeface="Times New Roman"/>
            <a:cs typeface="Times New Roman" panose="02020603050405020304" pitchFamily="18" charset="0"/>
          </a:endParaRPr>
        </a:p>
      </dgm:t>
    </dgm:pt>
    <dgm:pt modelId="{B5848ECA-1F32-4E87-A9E0-B06D44773ED3}" type="parTrans" cxnId="{66825AFB-AC74-4696-80E2-B878B6FE92F0}">
      <dgm:prSet/>
      <dgm:spPr/>
      <dgm:t>
        <a:bodyPr/>
        <a:lstStyle/>
        <a:p>
          <a:endParaRPr lang="en-BZ"/>
        </a:p>
      </dgm:t>
    </dgm:pt>
    <dgm:pt modelId="{ACDC045B-CC70-4F67-9F25-3928ACEECB60}" type="sibTrans" cxnId="{66825AFB-AC74-4696-80E2-B878B6FE92F0}">
      <dgm:prSet/>
      <dgm:spPr/>
      <dgm:t>
        <a:bodyPr/>
        <a:lstStyle/>
        <a:p>
          <a:endParaRPr lang="en-BZ"/>
        </a:p>
      </dgm:t>
    </dgm:pt>
    <dgm:pt modelId="{223B0BC5-F5B1-4C46-8B1D-FA10C519D079}">
      <dgm:prSet custT="1"/>
      <dgm:spPr/>
      <dgm:t>
        <a:bodyPr/>
        <a:lstStyle/>
        <a:p>
          <a:r>
            <a:rPr lang="kk-KZ" sz="1400" dirty="0" smtClean="0">
              <a:latin typeface="Times New Roman" panose="02020603050405020304" pitchFamily="18" charset="0"/>
              <a:cs typeface="Times New Roman" panose="02020603050405020304" pitchFamily="18" charset="0"/>
            </a:rPr>
            <a:t>.1 Жаһандық дистрибутивтік жүйелердің түсініктеме аппараты: негізгі терминдері және анықтамалары, саяхат түрлері, туризм индустриясының негізгі бағыттарын талдау</a:t>
          </a:r>
          <a:endParaRPr lang="en-BZ" sz="1400" dirty="0">
            <a:effectLst/>
            <a:latin typeface="Times New Roman" panose="02020603050405020304" pitchFamily="18" charset="0"/>
            <a:ea typeface="Times New Roman"/>
            <a:cs typeface="Times New Roman" panose="02020603050405020304" pitchFamily="18" charset="0"/>
          </a:endParaRPr>
        </a:p>
      </dgm:t>
    </dgm:pt>
    <dgm:pt modelId="{0FA8ACB0-3BC0-40D8-B732-6FDEABA20355}" type="parTrans" cxnId="{4368CA2F-F33B-44A8-90A1-D66AD8155E72}">
      <dgm:prSet/>
      <dgm:spPr/>
      <dgm:t>
        <a:bodyPr/>
        <a:lstStyle/>
        <a:p>
          <a:endParaRPr lang="en-BZ"/>
        </a:p>
      </dgm:t>
    </dgm:pt>
    <dgm:pt modelId="{B790971F-71E5-45FA-A69B-B05D55BED425}" type="sibTrans" cxnId="{4368CA2F-F33B-44A8-90A1-D66AD8155E72}">
      <dgm:prSet/>
      <dgm:spPr/>
      <dgm:t>
        <a:bodyPr/>
        <a:lstStyle/>
        <a:p>
          <a:endParaRPr lang="en-BZ"/>
        </a:p>
      </dgm:t>
    </dgm:pt>
    <dgm:pt modelId="{48D5ECF8-9B6A-4A60-8EDB-36CCC56C124D}" type="pres">
      <dgm:prSet presAssocID="{B8100FFF-B72E-4E81-ABC9-7E6C45EAED42}" presName="Name0" presStyleCnt="0">
        <dgm:presLayoutVars>
          <dgm:dir/>
          <dgm:animLvl val="lvl"/>
          <dgm:resizeHandles val="exact"/>
        </dgm:presLayoutVars>
      </dgm:prSet>
      <dgm:spPr/>
      <dgm:t>
        <a:bodyPr/>
        <a:lstStyle/>
        <a:p>
          <a:endParaRPr lang="en-BZ"/>
        </a:p>
      </dgm:t>
    </dgm:pt>
    <dgm:pt modelId="{A960C038-09F6-4571-8317-AD2D94D97041}" type="pres">
      <dgm:prSet presAssocID="{B8100FFF-B72E-4E81-ABC9-7E6C45EAED42}" presName="tSp" presStyleCnt="0"/>
      <dgm:spPr/>
    </dgm:pt>
    <dgm:pt modelId="{E098139F-32DA-4F9E-9471-B8DECEEB29F0}" type="pres">
      <dgm:prSet presAssocID="{B8100FFF-B72E-4E81-ABC9-7E6C45EAED42}" presName="bSp" presStyleCnt="0"/>
      <dgm:spPr/>
    </dgm:pt>
    <dgm:pt modelId="{34F56719-DF3B-4988-8FB0-BDB06EF84ED5}" type="pres">
      <dgm:prSet presAssocID="{B8100FFF-B72E-4E81-ABC9-7E6C45EAED42}" presName="process" presStyleCnt="0"/>
      <dgm:spPr/>
    </dgm:pt>
    <dgm:pt modelId="{AE8D2877-C4DD-4891-BC06-18F5FACD69E0}" type="pres">
      <dgm:prSet presAssocID="{F003EA5B-D8FF-491A-B6CB-FCB469BDE6A1}" presName="composite1" presStyleCnt="0"/>
      <dgm:spPr/>
    </dgm:pt>
    <dgm:pt modelId="{1223EAA4-3D47-4D41-A6CA-CB5743F6E846}" type="pres">
      <dgm:prSet presAssocID="{F003EA5B-D8FF-491A-B6CB-FCB469BDE6A1}" presName="dummyNode1" presStyleLbl="node1" presStyleIdx="0" presStyleCnt="3"/>
      <dgm:spPr/>
    </dgm:pt>
    <dgm:pt modelId="{851190B5-ED87-4D4A-838E-D5D2FA29A751}" type="pres">
      <dgm:prSet presAssocID="{F003EA5B-D8FF-491A-B6CB-FCB469BDE6A1}" presName="childNode1" presStyleLbl="bgAcc1" presStyleIdx="0" presStyleCnt="3" custScaleY="208574" custLinFactNeighborX="6212" custLinFactNeighborY="-15139">
        <dgm:presLayoutVars>
          <dgm:bulletEnabled val="1"/>
        </dgm:presLayoutVars>
      </dgm:prSet>
      <dgm:spPr/>
      <dgm:t>
        <a:bodyPr/>
        <a:lstStyle/>
        <a:p>
          <a:endParaRPr lang="en-BZ"/>
        </a:p>
      </dgm:t>
    </dgm:pt>
    <dgm:pt modelId="{12B24F08-CA11-43FC-A48A-8E514ED13D3B}" type="pres">
      <dgm:prSet presAssocID="{F003EA5B-D8FF-491A-B6CB-FCB469BDE6A1}" presName="childNode1tx" presStyleLbl="bgAcc1" presStyleIdx="0" presStyleCnt="3">
        <dgm:presLayoutVars>
          <dgm:bulletEnabled val="1"/>
        </dgm:presLayoutVars>
      </dgm:prSet>
      <dgm:spPr/>
      <dgm:t>
        <a:bodyPr/>
        <a:lstStyle/>
        <a:p>
          <a:endParaRPr lang="en-BZ"/>
        </a:p>
      </dgm:t>
    </dgm:pt>
    <dgm:pt modelId="{BFB6926D-BF65-4414-BBBF-E03BA9D0EF6B}" type="pres">
      <dgm:prSet presAssocID="{F003EA5B-D8FF-491A-B6CB-FCB469BDE6A1}" presName="parentNode1" presStyleLbl="node1" presStyleIdx="0" presStyleCnt="3" custLinFactY="31671" custLinFactNeighborX="-9749" custLinFactNeighborY="100000">
        <dgm:presLayoutVars>
          <dgm:chMax val="1"/>
          <dgm:bulletEnabled val="1"/>
        </dgm:presLayoutVars>
      </dgm:prSet>
      <dgm:spPr/>
      <dgm:t>
        <a:bodyPr/>
        <a:lstStyle/>
        <a:p>
          <a:endParaRPr lang="en-BZ"/>
        </a:p>
      </dgm:t>
    </dgm:pt>
    <dgm:pt modelId="{0792946B-4C3A-43E6-B892-214308596F1C}" type="pres">
      <dgm:prSet presAssocID="{F003EA5B-D8FF-491A-B6CB-FCB469BDE6A1}" presName="connSite1" presStyleCnt="0"/>
      <dgm:spPr/>
    </dgm:pt>
    <dgm:pt modelId="{EEBB6124-D4AF-4D33-BA2A-D3187BFE9E11}" type="pres">
      <dgm:prSet presAssocID="{B4DBFFEB-A758-417C-B8A4-B844A8EED297}" presName="Name9" presStyleLbl="sibTrans2D1" presStyleIdx="0" presStyleCnt="2" custLinFactNeighborX="-5352" custLinFactNeighborY="25003"/>
      <dgm:spPr/>
      <dgm:t>
        <a:bodyPr/>
        <a:lstStyle/>
        <a:p>
          <a:endParaRPr lang="en-BZ"/>
        </a:p>
      </dgm:t>
    </dgm:pt>
    <dgm:pt modelId="{C97CFC39-7BE9-40BC-BA28-4896DEAEC5FC}" type="pres">
      <dgm:prSet presAssocID="{B5E2F1B5-0652-4339-9176-B12C1A89C658}" presName="composite2" presStyleCnt="0"/>
      <dgm:spPr/>
    </dgm:pt>
    <dgm:pt modelId="{466162C2-33A6-46AC-A7F3-E3BE0B58AECD}" type="pres">
      <dgm:prSet presAssocID="{B5E2F1B5-0652-4339-9176-B12C1A89C658}" presName="dummyNode2" presStyleLbl="node1" presStyleIdx="0" presStyleCnt="3"/>
      <dgm:spPr/>
    </dgm:pt>
    <dgm:pt modelId="{F478DCD1-93DF-4BD3-974C-BF4F3B691E84}" type="pres">
      <dgm:prSet presAssocID="{B5E2F1B5-0652-4339-9176-B12C1A89C658}" presName="childNode2" presStyleLbl="bgAcc1" presStyleIdx="1" presStyleCnt="3" custScaleX="141231" custScaleY="219516">
        <dgm:presLayoutVars>
          <dgm:bulletEnabled val="1"/>
        </dgm:presLayoutVars>
      </dgm:prSet>
      <dgm:spPr/>
      <dgm:t>
        <a:bodyPr/>
        <a:lstStyle/>
        <a:p>
          <a:endParaRPr lang="en-BZ"/>
        </a:p>
      </dgm:t>
    </dgm:pt>
    <dgm:pt modelId="{25D9811A-582E-4CA1-B624-060BC069490C}" type="pres">
      <dgm:prSet presAssocID="{B5E2F1B5-0652-4339-9176-B12C1A89C658}" presName="childNode2tx" presStyleLbl="bgAcc1" presStyleIdx="1" presStyleCnt="3">
        <dgm:presLayoutVars>
          <dgm:bulletEnabled val="1"/>
        </dgm:presLayoutVars>
      </dgm:prSet>
      <dgm:spPr/>
      <dgm:t>
        <a:bodyPr/>
        <a:lstStyle/>
        <a:p>
          <a:endParaRPr lang="en-BZ"/>
        </a:p>
      </dgm:t>
    </dgm:pt>
    <dgm:pt modelId="{7FFC705A-F45C-45CA-A6DA-96A3DD1ECA30}" type="pres">
      <dgm:prSet presAssocID="{B5E2F1B5-0652-4339-9176-B12C1A89C658}" presName="parentNode2" presStyleLbl="node1" presStyleIdx="1" presStyleCnt="3" custLinFactNeighborX="-4642" custLinFactNeighborY="-89436">
        <dgm:presLayoutVars>
          <dgm:chMax val="0"/>
          <dgm:bulletEnabled val="1"/>
        </dgm:presLayoutVars>
      </dgm:prSet>
      <dgm:spPr/>
      <dgm:t>
        <a:bodyPr/>
        <a:lstStyle/>
        <a:p>
          <a:endParaRPr lang="en-BZ"/>
        </a:p>
      </dgm:t>
    </dgm:pt>
    <dgm:pt modelId="{5B1BCD70-DC5B-4633-B041-B0B62B0F95F4}" type="pres">
      <dgm:prSet presAssocID="{B5E2F1B5-0652-4339-9176-B12C1A89C658}" presName="connSite2" presStyleCnt="0"/>
      <dgm:spPr/>
    </dgm:pt>
    <dgm:pt modelId="{2B4276CE-1429-40E1-B26C-219772BF2EB5}" type="pres">
      <dgm:prSet presAssocID="{9D2F5ACE-E785-4AE8-9393-309AD8857BBE}" presName="Name18" presStyleLbl="sibTrans2D1" presStyleIdx="1" presStyleCnt="2" custLinFactNeighborX="2460" custLinFactNeighborY="-11052"/>
      <dgm:spPr/>
      <dgm:t>
        <a:bodyPr/>
        <a:lstStyle/>
        <a:p>
          <a:endParaRPr lang="en-BZ"/>
        </a:p>
      </dgm:t>
    </dgm:pt>
    <dgm:pt modelId="{46F98F68-4B4B-44C4-AB3E-5C69F91587CD}" type="pres">
      <dgm:prSet presAssocID="{7E1B8D46-0A0A-49E6-A48D-FB95F0BFD980}" presName="composite1" presStyleCnt="0"/>
      <dgm:spPr/>
    </dgm:pt>
    <dgm:pt modelId="{869412D2-6C88-458B-901F-653EF80F5ED3}" type="pres">
      <dgm:prSet presAssocID="{7E1B8D46-0A0A-49E6-A48D-FB95F0BFD980}" presName="dummyNode1" presStyleLbl="node1" presStyleIdx="1" presStyleCnt="3"/>
      <dgm:spPr/>
    </dgm:pt>
    <dgm:pt modelId="{D8DE7C35-8DB6-433B-A955-53A1C62EE3C6}" type="pres">
      <dgm:prSet presAssocID="{7E1B8D46-0A0A-49E6-A48D-FB95F0BFD980}" presName="childNode1" presStyleLbl="bgAcc1" presStyleIdx="2" presStyleCnt="3" custScaleX="113955">
        <dgm:presLayoutVars>
          <dgm:bulletEnabled val="1"/>
        </dgm:presLayoutVars>
      </dgm:prSet>
      <dgm:spPr/>
      <dgm:t>
        <a:bodyPr/>
        <a:lstStyle/>
        <a:p>
          <a:endParaRPr lang="en-BZ"/>
        </a:p>
      </dgm:t>
    </dgm:pt>
    <dgm:pt modelId="{A682A4E1-78A3-40DE-B64D-64F04B98DD8F}" type="pres">
      <dgm:prSet presAssocID="{7E1B8D46-0A0A-49E6-A48D-FB95F0BFD980}" presName="childNode1tx" presStyleLbl="bgAcc1" presStyleIdx="2" presStyleCnt="3">
        <dgm:presLayoutVars>
          <dgm:bulletEnabled val="1"/>
        </dgm:presLayoutVars>
      </dgm:prSet>
      <dgm:spPr/>
      <dgm:t>
        <a:bodyPr/>
        <a:lstStyle/>
        <a:p>
          <a:endParaRPr lang="en-BZ"/>
        </a:p>
      </dgm:t>
    </dgm:pt>
    <dgm:pt modelId="{6FC01431-4AC5-49B7-9502-64BB36F24BF1}" type="pres">
      <dgm:prSet presAssocID="{7E1B8D46-0A0A-49E6-A48D-FB95F0BFD980}" presName="parentNode1" presStyleLbl="node1" presStyleIdx="2" presStyleCnt="3" custLinFactY="-100000" custLinFactNeighborX="15814" custLinFactNeighborY="-160951">
        <dgm:presLayoutVars>
          <dgm:chMax val="1"/>
          <dgm:bulletEnabled val="1"/>
        </dgm:presLayoutVars>
      </dgm:prSet>
      <dgm:spPr/>
      <dgm:t>
        <a:bodyPr/>
        <a:lstStyle/>
        <a:p>
          <a:endParaRPr lang="en-BZ"/>
        </a:p>
      </dgm:t>
    </dgm:pt>
    <dgm:pt modelId="{F39F29A2-3609-4FFD-B076-7F39AB6019ED}" type="pres">
      <dgm:prSet presAssocID="{7E1B8D46-0A0A-49E6-A48D-FB95F0BFD980}" presName="connSite1" presStyleCnt="0"/>
      <dgm:spPr/>
    </dgm:pt>
  </dgm:ptLst>
  <dgm:cxnLst>
    <dgm:cxn modelId="{6C5036BF-5909-47AC-AFA3-7FAE4984780D}" srcId="{B8100FFF-B72E-4E81-ABC9-7E6C45EAED42}" destId="{7E1B8D46-0A0A-49E6-A48D-FB95F0BFD980}" srcOrd="2" destOrd="0" parTransId="{C879C872-1DCA-4523-9E3A-66EB41A2BCC2}" sibTransId="{B0BF990A-58F9-4988-867E-A44981DDCD51}"/>
    <dgm:cxn modelId="{995AB7F2-97A7-427D-83AE-C6AD6EBE33F2}" type="presOf" srcId="{F2EE13EF-40D9-411F-BA7A-74CD86D0F550}" destId="{F478DCD1-93DF-4BD3-974C-BF4F3B691E84}" srcOrd="0" destOrd="2" presId="urn:microsoft.com/office/officeart/2005/8/layout/hProcess4"/>
    <dgm:cxn modelId="{04AB6C99-A88B-43F7-9C3B-CBB7416C24F7}" type="presOf" srcId="{223B0BC5-F5B1-4C46-8B1D-FA10C519D079}" destId="{D8DE7C35-8DB6-433B-A955-53A1C62EE3C6}" srcOrd="0" destOrd="2" presId="urn:microsoft.com/office/officeart/2005/8/layout/hProcess4"/>
    <dgm:cxn modelId="{A9601A9C-900B-4DEB-9F47-67884D229A97}" type="presOf" srcId="{B8100FFF-B72E-4E81-ABC9-7E6C45EAED42}" destId="{48D5ECF8-9B6A-4A60-8EDB-36CCC56C124D}" srcOrd="0" destOrd="0" presId="urn:microsoft.com/office/officeart/2005/8/layout/hProcess4"/>
    <dgm:cxn modelId="{56CEFF77-A2B1-4AB0-BFDF-AF0DC9AD1058}" type="presOf" srcId="{E6B8189F-563D-4E5D-A232-1C798C7A3143}" destId="{F478DCD1-93DF-4BD3-974C-BF4F3B691E84}" srcOrd="0" destOrd="0" presId="urn:microsoft.com/office/officeart/2005/8/layout/hProcess4"/>
    <dgm:cxn modelId="{849116C9-C83B-4C7F-94E2-009B4AAC1003}" type="presOf" srcId="{9D2F5ACE-E785-4AE8-9393-309AD8857BBE}" destId="{2B4276CE-1429-40E1-B26C-219772BF2EB5}" srcOrd="0" destOrd="0" presId="urn:microsoft.com/office/officeart/2005/8/layout/hProcess4"/>
    <dgm:cxn modelId="{4368CA2F-F33B-44A8-90A1-D66AD8155E72}" srcId="{7E1B8D46-0A0A-49E6-A48D-FB95F0BFD980}" destId="{223B0BC5-F5B1-4C46-8B1D-FA10C519D079}" srcOrd="2" destOrd="0" parTransId="{0FA8ACB0-3BC0-40D8-B732-6FDEABA20355}" sibTransId="{B790971F-71E5-45FA-A69B-B05D55BED425}"/>
    <dgm:cxn modelId="{DFC88D99-E258-46A8-A5D8-4D5ED9841979}" srcId="{B5E2F1B5-0652-4339-9176-B12C1A89C658}" destId="{B4F7F6E0-EF9E-4AD2-956E-5CDDDD5379FD}" srcOrd="1" destOrd="0" parTransId="{93D2E5DD-EDC2-4FEA-AF4B-55C1516CF279}" sibTransId="{9E44EA70-1382-4CAF-A031-DF864EAFC4BE}"/>
    <dgm:cxn modelId="{B78CDCB3-0491-4B57-8DED-128160E3C6D9}" type="presOf" srcId="{223B0BC5-F5B1-4C46-8B1D-FA10C519D079}" destId="{A682A4E1-78A3-40DE-B64D-64F04B98DD8F}" srcOrd="1" destOrd="2" presId="urn:microsoft.com/office/officeart/2005/8/layout/hProcess4"/>
    <dgm:cxn modelId="{4616AA95-041D-4B0C-81F7-2F22807CB663}" type="presOf" srcId="{5EBD87BA-6B16-419C-B106-28346F5CC7F0}" destId="{D8DE7C35-8DB6-433B-A955-53A1C62EE3C6}" srcOrd="0" destOrd="0" presId="urn:microsoft.com/office/officeart/2005/8/layout/hProcess4"/>
    <dgm:cxn modelId="{13150EA3-204C-4D30-B782-5E4AE8E93C94}" type="presOf" srcId="{E6B8189F-563D-4E5D-A232-1C798C7A3143}" destId="{25D9811A-582E-4CA1-B624-060BC069490C}" srcOrd="1" destOrd="0" presId="urn:microsoft.com/office/officeart/2005/8/layout/hProcess4"/>
    <dgm:cxn modelId="{CE480B59-6616-42B9-863E-C07F86FD054C}" type="presOf" srcId="{0597B774-F5CA-4878-AAFC-5F21DF306D4C}" destId="{851190B5-ED87-4D4A-838E-D5D2FA29A751}" srcOrd="0" destOrd="0" presId="urn:microsoft.com/office/officeart/2005/8/layout/hProcess4"/>
    <dgm:cxn modelId="{F303CDF8-A5EB-4AF6-B6AB-40E140BE136F}" srcId="{B8100FFF-B72E-4E81-ABC9-7E6C45EAED42}" destId="{B5E2F1B5-0652-4339-9176-B12C1A89C658}" srcOrd="1" destOrd="0" parTransId="{C167D646-5DB8-4BC6-8E9D-98838E23CF53}" sibTransId="{9D2F5ACE-E785-4AE8-9393-309AD8857BBE}"/>
    <dgm:cxn modelId="{8940DC1F-C791-4FEE-ADB4-7B0B5AEA52EE}" srcId="{B5E2F1B5-0652-4339-9176-B12C1A89C658}" destId="{F2EE13EF-40D9-411F-BA7A-74CD86D0F550}" srcOrd="2" destOrd="0" parTransId="{EC7F28F4-2A07-43B7-A2F1-F58A3BC85A2A}" sibTransId="{4DFBE4FD-F2BE-42EA-BD83-648AFB8129A8}"/>
    <dgm:cxn modelId="{ABCCFDCC-3CFD-45AD-BB01-944EF1CDFFD9}" srcId="{7E1B8D46-0A0A-49E6-A48D-FB95F0BFD980}" destId="{5EBD87BA-6B16-419C-B106-28346F5CC7F0}" srcOrd="0" destOrd="0" parTransId="{665D7D5E-B3E1-4045-9C64-620979D5331A}" sibTransId="{7AD859D1-20E4-48F9-8A26-0F78A656CFA3}"/>
    <dgm:cxn modelId="{52831B2A-6768-4B70-A34A-1663C072B725}" type="presOf" srcId="{5F153579-0CE4-4872-94BC-36D1D250EFC7}" destId="{A682A4E1-78A3-40DE-B64D-64F04B98DD8F}" srcOrd="1" destOrd="1" presId="urn:microsoft.com/office/officeart/2005/8/layout/hProcess4"/>
    <dgm:cxn modelId="{540AAFAE-3775-4713-8712-B605123CEA8F}" type="presOf" srcId="{5F153579-0CE4-4872-94BC-36D1D250EFC7}" destId="{D8DE7C35-8DB6-433B-A955-53A1C62EE3C6}" srcOrd="0" destOrd="1" presId="urn:microsoft.com/office/officeart/2005/8/layout/hProcess4"/>
    <dgm:cxn modelId="{57CF3D7C-3853-47B5-A088-E1E692D94240}" srcId="{F003EA5B-D8FF-491A-B6CB-FCB469BDE6A1}" destId="{0597B774-F5CA-4878-AAFC-5F21DF306D4C}" srcOrd="0" destOrd="0" parTransId="{054BDB68-B008-402C-86EB-3E8B00B3376D}" sibTransId="{6AACAA2B-D5AA-4B0D-B442-A0FB8E8491F6}"/>
    <dgm:cxn modelId="{B3568BB1-1872-4C91-8F47-306E18D49BD3}" type="presOf" srcId="{7E1B8D46-0A0A-49E6-A48D-FB95F0BFD980}" destId="{6FC01431-4AC5-49B7-9502-64BB36F24BF1}" srcOrd="0" destOrd="0" presId="urn:microsoft.com/office/officeart/2005/8/layout/hProcess4"/>
    <dgm:cxn modelId="{0FDF6650-06B8-446F-A32F-3CE7B9DFA3CE}" srcId="{B8100FFF-B72E-4E81-ABC9-7E6C45EAED42}" destId="{F003EA5B-D8FF-491A-B6CB-FCB469BDE6A1}" srcOrd="0" destOrd="0" parTransId="{B0A655D8-86FF-473C-BC4E-4667779EA29A}" sibTransId="{B4DBFFEB-A758-417C-B8A4-B844A8EED297}"/>
    <dgm:cxn modelId="{E4189859-D0FB-45D6-AB6C-60FCA2E58C83}" type="presOf" srcId="{B4DBFFEB-A758-417C-B8A4-B844A8EED297}" destId="{EEBB6124-D4AF-4D33-BA2A-D3187BFE9E11}" srcOrd="0" destOrd="0" presId="urn:microsoft.com/office/officeart/2005/8/layout/hProcess4"/>
    <dgm:cxn modelId="{AE875512-90B9-471B-8581-595DE1C3485F}" type="presOf" srcId="{0597B774-F5CA-4878-AAFC-5F21DF306D4C}" destId="{12B24F08-CA11-43FC-A48A-8E514ED13D3B}" srcOrd="1" destOrd="0" presId="urn:microsoft.com/office/officeart/2005/8/layout/hProcess4"/>
    <dgm:cxn modelId="{57190906-9587-44B5-B630-515FA150F2EC}" type="presOf" srcId="{F2EE13EF-40D9-411F-BA7A-74CD86D0F550}" destId="{25D9811A-582E-4CA1-B624-060BC069490C}" srcOrd="1" destOrd="2" presId="urn:microsoft.com/office/officeart/2005/8/layout/hProcess4"/>
    <dgm:cxn modelId="{CB5E46B2-45A2-467C-BEEE-B72700AB550B}" type="presOf" srcId="{B4F7F6E0-EF9E-4AD2-956E-5CDDDD5379FD}" destId="{F478DCD1-93DF-4BD3-974C-BF4F3B691E84}" srcOrd="0" destOrd="1" presId="urn:microsoft.com/office/officeart/2005/8/layout/hProcess4"/>
    <dgm:cxn modelId="{D58C9263-5A49-4455-86EB-C858E2642BE9}" type="presOf" srcId="{5EBD87BA-6B16-419C-B106-28346F5CC7F0}" destId="{A682A4E1-78A3-40DE-B64D-64F04B98DD8F}" srcOrd="1" destOrd="0" presId="urn:microsoft.com/office/officeart/2005/8/layout/hProcess4"/>
    <dgm:cxn modelId="{E67803D8-A614-4C3A-9909-B08E98C28D6A}" type="presOf" srcId="{B4F7F6E0-EF9E-4AD2-956E-5CDDDD5379FD}" destId="{25D9811A-582E-4CA1-B624-060BC069490C}" srcOrd="1" destOrd="1" presId="urn:microsoft.com/office/officeart/2005/8/layout/hProcess4"/>
    <dgm:cxn modelId="{74A7A1B2-DC78-44CF-8850-E45F31560249}" type="presOf" srcId="{B5E2F1B5-0652-4339-9176-B12C1A89C658}" destId="{7FFC705A-F45C-45CA-A6DA-96A3DD1ECA30}" srcOrd="0" destOrd="0" presId="urn:microsoft.com/office/officeart/2005/8/layout/hProcess4"/>
    <dgm:cxn modelId="{66825AFB-AC74-4696-80E2-B878B6FE92F0}" srcId="{7E1B8D46-0A0A-49E6-A48D-FB95F0BFD980}" destId="{5F153579-0CE4-4872-94BC-36D1D250EFC7}" srcOrd="1" destOrd="0" parTransId="{B5848ECA-1F32-4E87-A9E0-B06D44773ED3}" sibTransId="{ACDC045B-CC70-4F67-9F25-3928ACEECB60}"/>
    <dgm:cxn modelId="{64F598CA-5EB5-4B33-8195-FADF90C3F1DD}" type="presOf" srcId="{F003EA5B-D8FF-491A-B6CB-FCB469BDE6A1}" destId="{BFB6926D-BF65-4414-BBBF-E03BA9D0EF6B}" srcOrd="0" destOrd="0" presId="urn:microsoft.com/office/officeart/2005/8/layout/hProcess4"/>
    <dgm:cxn modelId="{A679FF80-2F24-4C2B-9542-0AD1CEEDD3CF}" srcId="{B5E2F1B5-0652-4339-9176-B12C1A89C658}" destId="{E6B8189F-563D-4E5D-A232-1C798C7A3143}" srcOrd="0" destOrd="0" parTransId="{A0CB7E54-2CF8-4609-90E5-2654D32DA362}" sibTransId="{83D99856-5067-4EAC-9F7F-850E77DF40F7}"/>
    <dgm:cxn modelId="{290C5544-739F-4218-8373-1DCFED9E3701}" type="presParOf" srcId="{48D5ECF8-9B6A-4A60-8EDB-36CCC56C124D}" destId="{A960C038-09F6-4571-8317-AD2D94D97041}" srcOrd="0" destOrd="0" presId="urn:microsoft.com/office/officeart/2005/8/layout/hProcess4"/>
    <dgm:cxn modelId="{CB9050E2-A07C-4407-84B1-F00FB777AE1E}" type="presParOf" srcId="{48D5ECF8-9B6A-4A60-8EDB-36CCC56C124D}" destId="{E098139F-32DA-4F9E-9471-B8DECEEB29F0}" srcOrd="1" destOrd="0" presId="urn:microsoft.com/office/officeart/2005/8/layout/hProcess4"/>
    <dgm:cxn modelId="{DC6D5E5D-1148-4ACE-91A8-54F467665BC0}" type="presParOf" srcId="{48D5ECF8-9B6A-4A60-8EDB-36CCC56C124D}" destId="{34F56719-DF3B-4988-8FB0-BDB06EF84ED5}" srcOrd="2" destOrd="0" presId="urn:microsoft.com/office/officeart/2005/8/layout/hProcess4"/>
    <dgm:cxn modelId="{92236FC3-A3C0-4ACE-AEA2-3F9F7DB4DF7D}" type="presParOf" srcId="{34F56719-DF3B-4988-8FB0-BDB06EF84ED5}" destId="{AE8D2877-C4DD-4891-BC06-18F5FACD69E0}" srcOrd="0" destOrd="0" presId="urn:microsoft.com/office/officeart/2005/8/layout/hProcess4"/>
    <dgm:cxn modelId="{934091A4-4767-4C86-B58B-8A3343FAE02B}" type="presParOf" srcId="{AE8D2877-C4DD-4891-BC06-18F5FACD69E0}" destId="{1223EAA4-3D47-4D41-A6CA-CB5743F6E846}" srcOrd="0" destOrd="0" presId="urn:microsoft.com/office/officeart/2005/8/layout/hProcess4"/>
    <dgm:cxn modelId="{95834912-C21B-4B86-A976-9B990E28EEFB}" type="presParOf" srcId="{AE8D2877-C4DD-4891-BC06-18F5FACD69E0}" destId="{851190B5-ED87-4D4A-838E-D5D2FA29A751}" srcOrd="1" destOrd="0" presId="urn:microsoft.com/office/officeart/2005/8/layout/hProcess4"/>
    <dgm:cxn modelId="{7A8677ED-D94D-4FA7-8848-39471424FC00}" type="presParOf" srcId="{AE8D2877-C4DD-4891-BC06-18F5FACD69E0}" destId="{12B24F08-CA11-43FC-A48A-8E514ED13D3B}" srcOrd="2" destOrd="0" presId="urn:microsoft.com/office/officeart/2005/8/layout/hProcess4"/>
    <dgm:cxn modelId="{D4EDC5D0-EEA4-45C5-9DFC-2D6099CD0739}" type="presParOf" srcId="{AE8D2877-C4DD-4891-BC06-18F5FACD69E0}" destId="{BFB6926D-BF65-4414-BBBF-E03BA9D0EF6B}" srcOrd="3" destOrd="0" presId="urn:microsoft.com/office/officeart/2005/8/layout/hProcess4"/>
    <dgm:cxn modelId="{F54CBB6D-A4FB-4FDC-BA27-F2D3ECFB0218}" type="presParOf" srcId="{AE8D2877-C4DD-4891-BC06-18F5FACD69E0}" destId="{0792946B-4C3A-43E6-B892-214308596F1C}" srcOrd="4" destOrd="0" presId="urn:microsoft.com/office/officeart/2005/8/layout/hProcess4"/>
    <dgm:cxn modelId="{C72B7EAF-C002-4018-9493-E8E40A311C3D}" type="presParOf" srcId="{34F56719-DF3B-4988-8FB0-BDB06EF84ED5}" destId="{EEBB6124-D4AF-4D33-BA2A-D3187BFE9E11}" srcOrd="1" destOrd="0" presId="urn:microsoft.com/office/officeart/2005/8/layout/hProcess4"/>
    <dgm:cxn modelId="{404293DE-1EBC-4A8A-A25D-B96EB71E6F33}" type="presParOf" srcId="{34F56719-DF3B-4988-8FB0-BDB06EF84ED5}" destId="{C97CFC39-7BE9-40BC-BA28-4896DEAEC5FC}" srcOrd="2" destOrd="0" presId="urn:microsoft.com/office/officeart/2005/8/layout/hProcess4"/>
    <dgm:cxn modelId="{FE368702-6417-4632-82C6-92C7D2081D83}" type="presParOf" srcId="{C97CFC39-7BE9-40BC-BA28-4896DEAEC5FC}" destId="{466162C2-33A6-46AC-A7F3-E3BE0B58AECD}" srcOrd="0" destOrd="0" presId="urn:microsoft.com/office/officeart/2005/8/layout/hProcess4"/>
    <dgm:cxn modelId="{4426349F-232C-4C7B-B1AB-43435A2999E3}" type="presParOf" srcId="{C97CFC39-7BE9-40BC-BA28-4896DEAEC5FC}" destId="{F478DCD1-93DF-4BD3-974C-BF4F3B691E84}" srcOrd="1" destOrd="0" presId="urn:microsoft.com/office/officeart/2005/8/layout/hProcess4"/>
    <dgm:cxn modelId="{6CC3E89B-7111-4DE3-AB5F-B51936E16F15}" type="presParOf" srcId="{C97CFC39-7BE9-40BC-BA28-4896DEAEC5FC}" destId="{25D9811A-582E-4CA1-B624-060BC069490C}" srcOrd="2" destOrd="0" presId="urn:microsoft.com/office/officeart/2005/8/layout/hProcess4"/>
    <dgm:cxn modelId="{D47C5EF2-43A9-41CE-B60C-9957FB6824C7}" type="presParOf" srcId="{C97CFC39-7BE9-40BC-BA28-4896DEAEC5FC}" destId="{7FFC705A-F45C-45CA-A6DA-96A3DD1ECA30}" srcOrd="3" destOrd="0" presId="urn:microsoft.com/office/officeart/2005/8/layout/hProcess4"/>
    <dgm:cxn modelId="{FFA1A7FA-2F16-42BB-8661-1B607580870B}" type="presParOf" srcId="{C97CFC39-7BE9-40BC-BA28-4896DEAEC5FC}" destId="{5B1BCD70-DC5B-4633-B041-B0B62B0F95F4}" srcOrd="4" destOrd="0" presId="urn:microsoft.com/office/officeart/2005/8/layout/hProcess4"/>
    <dgm:cxn modelId="{74366C6E-C536-4D6A-9753-0B2D67D4599C}" type="presParOf" srcId="{34F56719-DF3B-4988-8FB0-BDB06EF84ED5}" destId="{2B4276CE-1429-40E1-B26C-219772BF2EB5}" srcOrd="3" destOrd="0" presId="urn:microsoft.com/office/officeart/2005/8/layout/hProcess4"/>
    <dgm:cxn modelId="{FF2DD622-A1D5-422E-99E2-7081847D4E55}" type="presParOf" srcId="{34F56719-DF3B-4988-8FB0-BDB06EF84ED5}" destId="{46F98F68-4B4B-44C4-AB3E-5C69F91587CD}" srcOrd="4" destOrd="0" presId="urn:microsoft.com/office/officeart/2005/8/layout/hProcess4"/>
    <dgm:cxn modelId="{B9F4550A-4427-46BA-827A-341063625DD4}" type="presParOf" srcId="{46F98F68-4B4B-44C4-AB3E-5C69F91587CD}" destId="{869412D2-6C88-458B-901F-653EF80F5ED3}" srcOrd="0" destOrd="0" presId="urn:microsoft.com/office/officeart/2005/8/layout/hProcess4"/>
    <dgm:cxn modelId="{8AEE2DFE-9C30-448D-9B99-686F26B406FA}" type="presParOf" srcId="{46F98F68-4B4B-44C4-AB3E-5C69F91587CD}" destId="{D8DE7C35-8DB6-433B-A955-53A1C62EE3C6}" srcOrd="1" destOrd="0" presId="urn:microsoft.com/office/officeart/2005/8/layout/hProcess4"/>
    <dgm:cxn modelId="{FAA2D435-CFF2-4C9F-B8C0-DD96A052C6FE}" type="presParOf" srcId="{46F98F68-4B4B-44C4-AB3E-5C69F91587CD}" destId="{A682A4E1-78A3-40DE-B64D-64F04B98DD8F}" srcOrd="2" destOrd="0" presId="urn:microsoft.com/office/officeart/2005/8/layout/hProcess4"/>
    <dgm:cxn modelId="{51CECBF7-62AB-4184-86A3-1C992908FFED}" type="presParOf" srcId="{46F98F68-4B4B-44C4-AB3E-5C69F91587CD}" destId="{6FC01431-4AC5-49B7-9502-64BB36F24BF1}" srcOrd="3" destOrd="0" presId="urn:microsoft.com/office/officeart/2005/8/layout/hProcess4"/>
    <dgm:cxn modelId="{A3ECE45D-5BF8-4648-8AB5-EE634816FB9C}" type="presParOf" srcId="{46F98F68-4B4B-44C4-AB3E-5C69F91587CD}" destId="{F39F29A2-3609-4FFD-B076-7F39AB6019ED}" srcOrd="4" destOrd="0" presId="urn:microsoft.com/office/officeart/2005/8/layout/hProcess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574ACBCB-F0C0-4E06-94A6-DDDEEF51083D}" type="doc">
      <dgm:prSet loTypeId="urn:microsoft.com/office/officeart/2005/8/layout/chevron2" loCatId="list" qsTypeId="urn:microsoft.com/office/officeart/2005/8/quickstyle/simple1" qsCatId="simple" csTypeId="urn:microsoft.com/office/officeart/2005/8/colors/accent1_2" csCatId="accent1" phldr="1"/>
      <dgm:spPr/>
      <dgm:t>
        <a:bodyPr/>
        <a:lstStyle/>
        <a:p>
          <a:endParaRPr lang="en-BZ"/>
        </a:p>
      </dgm:t>
    </dgm:pt>
    <dgm:pt modelId="{F2FBD2C3-B915-425D-A8FF-47F081FD2D44}">
      <dgm:prSet phldrT="[Текст]" custT="1"/>
      <dgm:spPr>
        <a:solidFill>
          <a:schemeClr val="accent2"/>
        </a:solidFill>
      </dgm:spPr>
      <dgm:t>
        <a:bodyPr/>
        <a:lstStyle/>
        <a:p>
          <a:r>
            <a:rPr lang="en-BZ" sz="1600" dirty="0" smtClean="0">
              <a:latin typeface="Times New Roman" panose="02020603050405020304" pitchFamily="18" charset="0"/>
              <a:cs typeface="Times New Roman" panose="02020603050405020304" pitchFamily="18" charset="0"/>
            </a:rPr>
            <a:t>1</a:t>
          </a:r>
          <a:endParaRPr lang="en-BZ" sz="1600" dirty="0">
            <a:latin typeface="Times New Roman" panose="02020603050405020304" pitchFamily="18" charset="0"/>
            <a:cs typeface="Times New Roman" panose="02020603050405020304" pitchFamily="18" charset="0"/>
          </a:endParaRPr>
        </a:p>
      </dgm:t>
    </dgm:pt>
    <dgm:pt modelId="{B9B3871A-5D20-4D03-A6B8-990A9F184B59}" type="parTrans" cxnId="{CC4D01B2-BDC0-4375-B9AF-D0263986A806}">
      <dgm:prSet/>
      <dgm:spPr/>
      <dgm:t>
        <a:bodyPr/>
        <a:lstStyle/>
        <a:p>
          <a:endParaRPr lang="en-BZ" sz="1600">
            <a:latin typeface="Times New Roman" panose="02020603050405020304" pitchFamily="18" charset="0"/>
            <a:cs typeface="Times New Roman" panose="02020603050405020304" pitchFamily="18" charset="0"/>
          </a:endParaRPr>
        </a:p>
      </dgm:t>
    </dgm:pt>
    <dgm:pt modelId="{021A5E94-E875-426B-83DE-CBD5B82069AC}" type="sibTrans" cxnId="{CC4D01B2-BDC0-4375-B9AF-D0263986A806}">
      <dgm:prSet/>
      <dgm:spPr/>
      <dgm:t>
        <a:bodyPr/>
        <a:lstStyle/>
        <a:p>
          <a:endParaRPr lang="en-BZ" sz="1600">
            <a:latin typeface="Times New Roman" panose="02020603050405020304" pitchFamily="18" charset="0"/>
            <a:cs typeface="Times New Roman" panose="02020603050405020304" pitchFamily="18" charset="0"/>
          </a:endParaRPr>
        </a:p>
      </dgm:t>
    </dgm:pt>
    <dgm:pt modelId="{DB7FA2AF-3E86-4418-8EB4-9D5229EE41D0}">
      <dgm:prSet phldrT="[Текст]" custT="1"/>
      <dgm:spPr/>
      <dgm:t>
        <a:bodyPr/>
        <a:lstStyle/>
        <a:p>
          <a:r>
            <a:rPr lang="kk-KZ" sz="1600" dirty="0" smtClean="0">
              <a:effectLst/>
              <a:latin typeface="Times New Roman" panose="02020603050405020304" pitchFamily="18" charset="0"/>
              <a:ea typeface="Calibri"/>
              <a:cs typeface="Times New Roman" panose="02020603050405020304" pitchFamily="18" charset="0"/>
            </a:rPr>
            <a:t>1. Қонақ үй басқару жүйесі (PMS - Property Management System): Micros Fidelio, Lodging Touch LIBICA, Epitome PMS, Amadetis PMS, OPERA, Optima, Cenium, Nimeta, Эдельвейс, Қонақ үй 3, КЕІ Hotel, UCS Sheiter, Парус-Қонақ үй, Галактика. </a:t>
          </a:r>
          <a:endParaRPr lang="en-BZ" sz="1600" dirty="0">
            <a:latin typeface="Times New Roman" panose="02020603050405020304" pitchFamily="18" charset="0"/>
            <a:cs typeface="Times New Roman" panose="02020603050405020304" pitchFamily="18" charset="0"/>
          </a:endParaRPr>
        </a:p>
      </dgm:t>
    </dgm:pt>
    <dgm:pt modelId="{C00DC688-8547-4C05-A8EE-A6AC3E21316C}" type="parTrans" cxnId="{0DE793C2-6F77-4787-9C0D-3E247DAAF170}">
      <dgm:prSet/>
      <dgm:spPr/>
      <dgm:t>
        <a:bodyPr/>
        <a:lstStyle/>
        <a:p>
          <a:endParaRPr lang="en-BZ" sz="1600">
            <a:latin typeface="Times New Roman" panose="02020603050405020304" pitchFamily="18" charset="0"/>
            <a:cs typeface="Times New Roman" panose="02020603050405020304" pitchFamily="18" charset="0"/>
          </a:endParaRPr>
        </a:p>
      </dgm:t>
    </dgm:pt>
    <dgm:pt modelId="{B0B42681-42E2-4E44-A870-386B052BD1B3}" type="sibTrans" cxnId="{0DE793C2-6F77-4787-9C0D-3E247DAAF170}">
      <dgm:prSet/>
      <dgm:spPr/>
      <dgm:t>
        <a:bodyPr/>
        <a:lstStyle/>
        <a:p>
          <a:endParaRPr lang="en-BZ" sz="1600">
            <a:latin typeface="Times New Roman" panose="02020603050405020304" pitchFamily="18" charset="0"/>
            <a:cs typeface="Times New Roman" panose="02020603050405020304" pitchFamily="18" charset="0"/>
          </a:endParaRPr>
        </a:p>
      </dgm:t>
    </dgm:pt>
    <dgm:pt modelId="{EEEFDB23-F92E-4B55-A169-DD64B8894704}">
      <dgm:prSet phldrT="[Текст]" phldr="1" custT="1"/>
      <dgm:spPr/>
      <dgm:t>
        <a:bodyPr/>
        <a:lstStyle/>
        <a:p>
          <a:endParaRPr lang="en-BZ" sz="1600">
            <a:latin typeface="Times New Roman" panose="02020603050405020304" pitchFamily="18" charset="0"/>
            <a:cs typeface="Times New Roman" panose="02020603050405020304" pitchFamily="18" charset="0"/>
          </a:endParaRPr>
        </a:p>
      </dgm:t>
    </dgm:pt>
    <dgm:pt modelId="{96E6FED4-0A31-4D82-BFA1-57F68CC40375}" type="parTrans" cxnId="{856BCC51-CC4D-4F99-B094-93F4C8F049A4}">
      <dgm:prSet/>
      <dgm:spPr/>
      <dgm:t>
        <a:bodyPr/>
        <a:lstStyle/>
        <a:p>
          <a:endParaRPr lang="en-BZ" sz="1600">
            <a:latin typeface="Times New Roman" panose="02020603050405020304" pitchFamily="18" charset="0"/>
            <a:cs typeface="Times New Roman" panose="02020603050405020304" pitchFamily="18" charset="0"/>
          </a:endParaRPr>
        </a:p>
      </dgm:t>
    </dgm:pt>
    <dgm:pt modelId="{B2E8C190-30E8-41E4-8254-8055E5026155}" type="sibTrans" cxnId="{856BCC51-CC4D-4F99-B094-93F4C8F049A4}">
      <dgm:prSet/>
      <dgm:spPr/>
      <dgm:t>
        <a:bodyPr/>
        <a:lstStyle/>
        <a:p>
          <a:endParaRPr lang="en-BZ" sz="1600">
            <a:latin typeface="Times New Roman" panose="02020603050405020304" pitchFamily="18" charset="0"/>
            <a:cs typeface="Times New Roman" panose="02020603050405020304" pitchFamily="18" charset="0"/>
          </a:endParaRPr>
        </a:p>
      </dgm:t>
    </dgm:pt>
    <dgm:pt modelId="{5C452806-30D3-48B1-B893-BB48DC4CEB53}">
      <dgm:prSet phldrT="[Текст]" custT="1"/>
      <dgm:spPr>
        <a:solidFill>
          <a:srgbClr val="FFC000"/>
        </a:solidFill>
      </dgm:spPr>
      <dgm:t>
        <a:bodyPr/>
        <a:lstStyle/>
        <a:p>
          <a:r>
            <a:rPr lang="en-BZ" sz="1600" dirty="0" smtClean="0">
              <a:latin typeface="Times New Roman" panose="02020603050405020304" pitchFamily="18" charset="0"/>
              <a:cs typeface="Times New Roman" panose="02020603050405020304" pitchFamily="18" charset="0"/>
            </a:rPr>
            <a:t>2</a:t>
          </a:r>
          <a:endParaRPr lang="en-BZ" sz="1600" dirty="0">
            <a:latin typeface="Times New Roman" panose="02020603050405020304" pitchFamily="18" charset="0"/>
            <a:cs typeface="Times New Roman" panose="02020603050405020304" pitchFamily="18" charset="0"/>
          </a:endParaRPr>
        </a:p>
      </dgm:t>
    </dgm:pt>
    <dgm:pt modelId="{DAF85295-EA39-4DD9-9CC5-E9CC9038B8C4}" type="parTrans" cxnId="{DA19B68C-19A6-4F0F-9597-C4A10E4C99EE}">
      <dgm:prSet/>
      <dgm:spPr/>
      <dgm:t>
        <a:bodyPr/>
        <a:lstStyle/>
        <a:p>
          <a:endParaRPr lang="en-BZ" sz="1600">
            <a:latin typeface="Times New Roman" panose="02020603050405020304" pitchFamily="18" charset="0"/>
            <a:cs typeface="Times New Roman" panose="02020603050405020304" pitchFamily="18" charset="0"/>
          </a:endParaRPr>
        </a:p>
      </dgm:t>
    </dgm:pt>
    <dgm:pt modelId="{8313C980-2992-4EB6-B8D0-F9308EFE836B}" type="sibTrans" cxnId="{DA19B68C-19A6-4F0F-9597-C4A10E4C99EE}">
      <dgm:prSet/>
      <dgm:spPr/>
      <dgm:t>
        <a:bodyPr/>
        <a:lstStyle/>
        <a:p>
          <a:endParaRPr lang="en-BZ" sz="1600">
            <a:latin typeface="Times New Roman" panose="02020603050405020304" pitchFamily="18" charset="0"/>
            <a:cs typeface="Times New Roman" panose="02020603050405020304" pitchFamily="18" charset="0"/>
          </a:endParaRPr>
        </a:p>
      </dgm:t>
    </dgm:pt>
    <dgm:pt modelId="{A01913D3-72A2-452F-BE4A-0F9BC5B5AD21}">
      <dgm:prSet phldrT="[Текст]" custT="1"/>
      <dgm:spPr/>
      <dgm:t>
        <a:bodyPr/>
        <a:lstStyle/>
        <a:p>
          <a:r>
            <a:rPr lang="kk-KZ" sz="1600" dirty="0" smtClean="0">
              <a:effectLst/>
              <a:latin typeface="Times New Roman" panose="02020603050405020304" pitchFamily="18" charset="0"/>
              <a:ea typeface="Calibri"/>
              <a:cs typeface="Times New Roman" panose="02020603050405020304" pitchFamily="18" charset="0"/>
            </a:rPr>
            <a:t>2. Мейрамхана баскару жүйесі (Point Of Sales): Epitome POS, InfoGenesis POS, Rkeeper, Micros, Parus-Мейрамхана, 1C: Предприятие 8: Мейрамхана. </a:t>
          </a:r>
          <a:endParaRPr lang="en-BZ" sz="1600" dirty="0">
            <a:latin typeface="Times New Roman" panose="02020603050405020304" pitchFamily="18" charset="0"/>
            <a:cs typeface="Times New Roman" panose="02020603050405020304" pitchFamily="18" charset="0"/>
          </a:endParaRPr>
        </a:p>
      </dgm:t>
    </dgm:pt>
    <dgm:pt modelId="{47A6A5D3-1BCD-46DA-BC1F-0E4923AAEF34}" type="parTrans" cxnId="{EBE33666-664B-45D1-AE2C-C41C9C978ED6}">
      <dgm:prSet/>
      <dgm:spPr/>
      <dgm:t>
        <a:bodyPr/>
        <a:lstStyle/>
        <a:p>
          <a:endParaRPr lang="en-BZ" sz="1600">
            <a:latin typeface="Times New Roman" panose="02020603050405020304" pitchFamily="18" charset="0"/>
            <a:cs typeface="Times New Roman" panose="02020603050405020304" pitchFamily="18" charset="0"/>
          </a:endParaRPr>
        </a:p>
      </dgm:t>
    </dgm:pt>
    <dgm:pt modelId="{8652A720-EE94-47FC-93F2-DF87B8144EF1}" type="sibTrans" cxnId="{EBE33666-664B-45D1-AE2C-C41C9C978ED6}">
      <dgm:prSet/>
      <dgm:spPr/>
      <dgm:t>
        <a:bodyPr/>
        <a:lstStyle/>
        <a:p>
          <a:endParaRPr lang="en-BZ" sz="1600">
            <a:latin typeface="Times New Roman" panose="02020603050405020304" pitchFamily="18" charset="0"/>
            <a:cs typeface="Times New Roman" panose="02020603050405020304" pitchFamily="18" charset="0"/>
          </a:endParaRPr>
        </a:p>
      </dgm:t>
    </dgm:pt>
    <dgm:pt modelId="{14F48FE7-3351-4866-B359-26A97216DA5A}">
      <dgm:prSet phldrT="[Текст]" phldr="1" custT="1"/>
      <dgm:spPr/>
      <dgm:t>
        <a:bodyPr/>
        <a:lstStyle/>
        <a:p>
          <a:endParaRPr lang="en-BZ" sz="1600">
            <a:latin typeface="Times New Roman" panose="02020603050405020304" pitchFamily="18" charset="0"/>
            <a:cs typeface="Times New Roman" panose="02020603050405020304" pitchFamily="18" charset="0"/>
          </a:endParaRPr>
        </a:p>
      </dgm:t>
    </dgm:pt>
    <dgm:pt modelId="{BE4D04EB-4015-4243-A403-C92973C7591E}" type="parTrans" cxnId="{4A74784C-83A6-4EE3-914C-5F7B88C5758F}">
      <dgm:prSet/>
      <dgm:spPr/>
      <dgm:t>
        <a:bodyPr/>
        <a:lstStyle/>
        <a:p>
          <a:endParaRPr lang="en-BZ" sz="1600">
            <a:latin typeface="Times New Roman" panose="02020603050405020304" pitchFamily="18" charset="0"/>
            <a:cs typeface="Times New Roman" panose="02020603050405020304" pitchFamily="18" charset="0"/>
          </a:endParaRPr>
        </a:p>
      </dgm:t>
    </dgm:pt>
    <dgm:pt modelId="{E9BDE140-C1D0-4762-AE88-28EC581314F0}" type="sibTrans" cxnId="{4A74784C-83A6-4EE3-914C-5F7B88C5758F}">
      <dgm:prSet/>
      <dgm:spPr/>
      <dgm:t>
        <a:bodyPr/>
        <a:lstStyle/>
        <a:p>
          <a:endParaRPr lang="en-BZ" sz="1600">
            <a:latin typeface="Times New Roman" panose="02020603050405020304" pitchFamily="18" charset="0"/>
            <a:cs typeface="Times New Roman" panose="02020603050405020304" pitchFamily="18" charset="0"/>
          </a:endParaRPr>
        </a:p>
      </dgm:t>
    </dgm:pt>
    <dgm:pt modelId="{C9F67759-F089-4405-9C28-3FE80695E801}">
      <dgm:prSet phldrT="[Текст]" custT="1"/>
      <dgm:spPr/>
      <dgm:t>
        <a:bodyPr/>
        <a:lstStyle/>
        <a:p>
          <a:r>
            <a:rPr lang="en-BZ" sz="1600" dirty="0" smtClean="0">
              <a:latin typeface="Times New Roman" panose="02020603050405020304" pitchFamily="18" charset="0"/>
              <a:cs typeface="Times New Roman" panose="02020603050405020304" pitchFamily="18" charset="0"/>
            </a:rPr>
            <a:t>3</a:t>
          </a:r>
          <a:endParaRPr lang="en-BZ" sz="1600" dirty="0">
            <a:latin typeface="Times New Roman" panose="02020603050405020304" pitchFamily="18" charset="0"/>
            <a:cs typeface="Times New Roman" panose="02020603050405020304" pitchFamily="18" charset="0"/>
          </a:endParaRPr>
        </a:p>
      </dgm:t>
    </dgm:pt>
    <dgm:pt modelId="{F5DE86A5-393F-41D5-AD5E-A02E8844D73C}" type="parTrans" cxnId="{743AF64B-5BB9-4171-B61D-A2B54DFB00B2}">
      <dgm:prSet/>
      <dgm:spPr/>
      <dgm:t>
        <a:bodyPr/>
        <a:lstStyle/>
        <a:p>
          <a:endParaRPr lang="en-BZ" sz="1600">
            <a:latin typeface="Times New Roman" panose="02020603050405020304" pitchFamily="18" charset="0"/>
            <a:cs typeface="Times New Roman" panose="02020603050405020304" pitchFamily="18" charset="0"/>
          </a:endParaRPr>
        </a:p>
      </dgm:t>
    </dgm:pt>
    <dgm:pt modelId="{61E116F1-8BE3-4AB1-9BD8-DC5BEFDE604D}" type="sibTrans" cxnId="{743AF64B-5BB9-4171-B61D-A2B54DFB00B2}">
      <dgm:prSet/>
      <dgm:spPr/>
      <dgm:t>
        <a:bodyPr/>
        <a:lstStyle/>
        <a:p>
          <a:endParaRPr lang="en-BZ" sz="1600">
            <a:latin typeface="Times New Roman" panose="02020603050405020304" pitchFamily="18" charset="0"/>
            <a:cs typeface="Times New Roman" panose="02020603050405020304" pitchFamily="18" charset="0"/>
          </a:endParaRPr>
        </a:p>
      </dgm:t>
    </dgm:pt>
    <dgm:pt modelId="{5324E4BC-55C8-43A0-906F-39E9935CDE06}">
      <dgm:prSet phldrT="[Текст]" custT="1"/>
      <dgm:spPr/>
      <dgm:t>
        <a:bodyPr/>
        <a:lstStyle/>
        <a:p>
          <a:r>
            <a:rPr lang="en-BZ" sz="1600" dirty="0" smtClean="0">
              <a:effectLst/>
              <a:latin typeface="Times New Roman" panose="02020603050405020304" pitchFamily="18" charset="0"/>
              <a:ea typeface="Calibri"/>
              <a:cs typeface="Times New Roman" panose="02020603050405020304" pitchFamily="18" charset="0"/>
            </a:rPr>
            <a:t>3. </a:t>
          </a:r>
          <a:r>
            <a:rPr lang="en-BZ" sz="1600" dirty="0" err="1" smtClean="0">
              <a:effectLst/>
              <a:latin typeface="Times New Roman" panose="02020603050405020304" pitchFamily="18" charset="0"/>
              <a:ea typeface="Calibri"/>
              <a:cs typeface="Times New Roman" panose="02020603050405020304" pitchFamily="18" charset="0"/>
            </a:rPr>
            <a:t>Іс-шаралар</a:t>
          </a:r>
          <a:r>
            <a:rPr lang="en-BZ" sz="1600" dirty="0" smtClean="0">
              <a:effectLst/>
              <a:latin typeface="Times New Roman" panose="02020603050405020304" pitchFamily="18" charset="0"/>
              <a:ea typeface="Calibri"/>
              <a:cs typeface="Times New Roman" panose="02020603050405020304" pitchFamily="18" charset="0"/>
            </a:rPr>
            <a:t> </a:t>
          </a:r>
          <a:r>
            <a:rPr lang="en-BZ" sz="1600" dirty="0" err="1" smtClean="0">
              <a:effectLst/>
              <a:latin typeface="Times New Roman" panose="02020603050405020304" pitchFamily="18" charset="0"/>
              <a:ea typeface="Calibri"/>
              <a:cs typeface="Times New Roman" panose="02020603050405020304" pitchFamily="18" charset="0"/>
            </a:rPr>
            <a:t>басқару</a:t>
          </a:r>
          <a:r>
            <a:rPr lang="en-BZ" sz="1600" dirty="0" smtClean="0">
              <a:effectLst/>
              <a:latin typeface="Times New Roman" panose="02020603050405020304" pitchFamily="18" charset="0"/>
              <a:ea typeface="Calibri"/>
              <a:cs typeface="Times New Roman" panose="02020603050405020304" pitchFamily="18" charset="0"/>
            </a:rPr>
            <a:t> </a:t>
          </a:r>
          <a:r>
            <a:rPr lang="en-BZ" sz="1600" dirty="0" err="1" smtClean="0">
              <a:effectLst/>
              <a:latin typeface="Times New Roman" panose="02020603050405020304" pitchFamily="18" charset="0"/>
              <a:ea typeface="Calibri"/>
              <a:cs typeface="Times New Roman" panose="02020603050405020304" pitchFamily="18" charset="0"/>
            </a:rPr>
            <a:t>жүйесі</a:t>
          </a:r>
          <a:r>
            <a:rPr lang="en-BZ" sz="1600" dirty="0" smtClean="0">
              <a:effectLst/>
              <a:latin typeface="Times New Roman" panose="02020603050405020304" pitchFamily="18" charset="0"/>
              <a:ea typeface="Calibri"/>
              <a:cs typeface="Times New Roman" panose="02020603050405020304" pitchFamily="18" charset="0"/>
            </a:rPr>
            <a:t> (Sales &amp; Catering): Sky ware Hospitality Solutions Sales and Catering, OPERA Sales &amp; Catering Full Service.</a:t>
          </a:r>
          <a:endParaRPr lang="en-BZ" sz="1600" dirty="0">
            <a:latin typeface="Times New Roman" panose="02020603050405020304" pitchFamily="18" charset="0"/>
            <a:cs typeface="Times New Roman" panose="02020603050405020304" pitchFamily="18" charset="0"/>
          </a:endParaRPr>
        </a:p>
      </dgm:t>
    </dgm:pt>
    <dgm:pt modelId="{B8E3D033-7035-4499-AC30-2412ED3731B4}" type="parTrans" cxnId="{051A4F71-EF26-4F44-8053-185ACB020395}">
      <dgm:prSet/>
      <dgm:spPr/>
      <dgm:t>
        <a:bodyPr/>
        <a:lstStyle/>
        <a:p>
          <a:endParaRPr lang="en-BZ" sz="1600">
            <a:latin typeface="Times New Roman" panose="02020603050405020304" pitchFamily="18" charset="0"/>
            <a:cs typeface="Times New Roman" panose="02020603050405020304" pitchFamily="18" charset="0"/>
          </a:endParaRPr>
        </a:p>
      </dgm:t>
    </dgm:pt>
    <dgm:pt modelId="{4D974DF0-865A-48D6-B0EE-EBB7D8F00CB1}" type="sibTrans" cxnId="{051A4F71-EF26-4F44-8053-185ACB020395}">
      <dgm:prSet/>
      <dgm:spPr/>
      <dgm:t>
        <a:bodyPr/>
        <a:lstStyle/>
        <a:p>
          <a:endParaRPr lang="en-BZ" sz="1600">
            <a:latin typeface="Times New Roman" panose="02020603050405020304" pitchFamily="18" charset="0"/>
            <a:cs typeface="Times New Roman" panose="02020603050405020304" pitchFamily="18" charset="0"/>
          </a:endParaRPr>
        </a:p>
      </dgm:t>
    </dgm:pt>
    <dgm:pt modelId="{17DA7C09-B293-4EFA-B0BD-8B44746BF54F}">
      <dgm:prSet phldrT="[Текст]" phldr="1" custT="1"/>
      <dgm:spPr/>
      <dgm:t>
        <a:bodyPr/>
        <a:lstStyle/>
        <a:p>
          <a:endParaRPr lang="en-BZ" sz="1600" dirty="0">
            <a:latin typeface="Times New Roman" panose="02020603050405020304" pitchFamily="18" charset="0"/>
            <a:cs typeface="Times New Roman" panose="02020603050405020304" pitchFamily="18" charset="0"/>
          </a:endParaRPr>
        </a:p>
      </dgm:t>
    </dgm:pt>
    <dgm:pt modelId="{DA31BA83-40A0-45E3-8117-D6C9150D4B3A}" type="parTrans" cxnId="{E4442368-74BC-48F1-ABCA-C9C883663B19}">
      <dgm:prSet/>
      <dgm:spPr/>
      <dgm:t>
        <a:bodyPr/>
        <a:lstStyle/>
        <a:p>
          <a:endParaRPr lang="en-BZ" sz="1600">
            <a:latin typeface="Times New Roman" panose="02020603050405020304" pitchFamily="18" charset="0"/>
            <a:cs typeface="Times New Roman" panose="02020603050405020304" pitchFamily="18" charset="0"/>
          </a:endParaRPr>
        </a:p>
      </dgm:t>
    </dgm:pt>
    <dgm:pt modelId="{7EE62056-078E-4784-9558-68309D29716A}" type="sibTrans" cxnId="{E4442368-74BC-48F1-ABCA-C9C883663B19}">
      <dgm:prSet/>
      <dgm:spPr/>
      <dgm:t>
        <a:bodyPr/>
        <a:lstStyle/>
        <a:p>
          <a:endParaRPr lang="en-BZ" sz="1600">
            <a:latin typeface="Times New Roman" panose="02020603050405020304" pitchFamily="18" charset="0"/>
            <a:cs typeface="Times New Roman" panose="02020603050405020304" pitchFamily="18" charset="0"/>
          </a:endParaRPr>
        </a:p>
      </dgm:t>
    </dgm:pt>
    <dgm:pt modelId="{525035A3-6695-4829-A891-3A1A24368AB5}" type="pres">
      <dgm:prSet presAssocID="{574ACBCB-F0C0-4E06-94A6-DDDEEF51083D}" presName="linearFlow" presStyleCnt="0">
        <dgm:presLayoutVars>
          <dgm:dir/>
          <dgm:animLvl val="lvl"/>
          <dgm:resizeHandles val="exact"/>
        </dgm:presLayoutVars>
      </dgm:prSet>
      <dgm:spPr/>
      <dgm:t>
        <a:bodyPr/>
        <a:lstStyle/>
        <a:p>
          <a:endParaRPr lang="en-BZ"/>
        </a:p>
      </dgm:t>
    </dgm:pt>
    <dgm:pt modelId="{01073AAE-15D5-4B60-BDC9-566AB1826EA2}" type="pres">
      <dgm:prSet presAssocID="{F2FBD2C3-B915-425D-A8FF-47F081FD2D44}" presName="composite" presStyleCnt="0"/>
      <dgm:spPr/>
    </dgm:pt>
    <dgm:pt modelId="{2CD07CC4-1568-4DEE-837D-9899A350E8A6}" type="pres">
      <dgm:prSet presAssocID="{F2FBD2C3-B915-425D-A8FF-47F081FD2D44}" presName="parentText" presStyleLbl="alignNode1" presStyleIdx="0" presStyleCnt="3">
        <dgm:presLayoutVars>
          <dgm:chMax val="1"/>
          <dgm:bulletEnabled val="1"/>
        </dgm:presLayoutVars>
      </dgm:prSet>
      <dgm:spPr/>
      <dgm:t>
        <a:bodyPr/>
        <a:lstStyle/>
        <a:p>
          <a:endParaRPr lang="en-BZ"/>
        </a:p>
      </dgm:t>
    </dgm:pt>
    <dgm:pt modelId="{BECB2B0F-9D1C-4AD9-A95A-2BAF1084BF09}" type="pres">
      <dgm:prSet presAssocID="{F2FBD2C3-B915-425D-A8FF-47F081FD2D44}" presName="descendantText" presStyleLbl="alignAcc1" presStyleIdx="0" presStyleCnt="3" custLinFactNeighborX="-143" custLinFactNeighborY="12141">
        <dgm:presLayoutVars>
          <dgm:bulletEnabled val="1"/>
        </dgm:presLayoutVars>
      </dgm:prSet>
      <dgm:spPr/>
      <dgm:t>
        <a:bodyPr/>
        <a:lstStyle/>
        <a:p>
          <a:endParaRPr lang="en-BZ"/>
        </a:p>
      </dgm:t>
    </dgm:pt>
    <dgm:pt modelId="{44A503D8-10B4-4B6F-9E3D-C14DC4C41174}" type="pres">
      <dgm:prSet presAssocID="{021A5E94-E875-426B-83DE-CBD5B82069AC}" presName="sp" presStyleCnt="0"/>
      <dgm:spPr/>
    </dgm:pt>
    <dgm:pt modelId="{05337BE2-B487-4EE6-BC92-EB7830E95908}" type="pres">
      <dgm:prSet presAssocID="{5C452806-30D3-48B1-B893-BB48DC4CEB53}" presName="composite" presStyleCnt="0"/>
      <dgm:spPr/>
    </dgm:pt>
    <dgm:pt modelId="{197A79DA-D7E7-4A07-85F0-D5D70FDE3866}" type="pres">
      <dgm:prSet presAssocID="{5C452806-30D3-48B1-B893-BB48DC4CEB53}" presName="parentText" presStyleLbl="alignNode1" presStyleIdx="1" presStyleCnt="3">
        <dgm:presLayoutVars>
          <dgm:chMax val="1"/>
          <dgm:bulletEnabled val="1"/>
        </dgm:presLayoutVars>
      </dgm:prSet>
      <dgm:spPr/>
      <dgm:t>
        <a:bodyPr/>
        <a:lstStyle/>
        <a:p>
          <a:endParaRPr lang="en-BZ"/>
        </a:p>
      </dgm:t>
    </dgm:pt>
    <dgm:pt modelId="{CB1C3E3A-EF07-45F2-AE11-6CDDFC67C9CE}" type="pres">
      <dgm:prSet presAssocID="{5C452806-30D3-48B1-B893-BB48DC4CEB53}" presName="descendantText" presStyleLbl="alignAcc1" presStyleIdx="1" presStyleCnt="3">
        <dgm:presLayoutVars>
          <dgm:bulletEnabled val="1"/>
        </dgm:presLayoutVars>
      </dgm:prSet>
      <dgm:spPr/>
      <dgm:t>
        <a:bodyPr/>
        <a:lstStyle/>
        <a:p>
          <a:endParaRPr lang="en-BZ"/>
        </a:p>
      </dgm:t>
    </dgm:pt>
    <dgm:pt modelId="{0E303095-7417-4CCF-BEB5-944F69F994D6}" type="pres">
      <dgm:prSet presAssocID="{8313C980-2992-4EB6-B8D0-F9308EFE836B}" presName="sp" presStyleCnt="0"/>
      <dgm:spPr/>
    </dgm:pt>
    <dgm:pt modelId="{0F905597-4CD1-4C0A-AE3A-A39221E30A95}" type="pres">
      <dgm:prSet presAssocID="{C9F67759-F089-4405-9C28-3FE80695E801}" presName="composite" presStyleCnt="0"/>
      <dgm:spPr/>
    </dgm:pt>
    <dgm:pt modelId="{C9E4BAF4-DF82-46B8-ADC4-3C260927E607}" type="pres">
      <dgm:prSet presAssocID="{C9F67759-F089-4405-9C28-3FE80695E801}" presName="parentText" presStyleLbl="alignNode1" presStyleIdx="2" presStyleCnt="3">
        <dgm:presLayoutVars>
          <dgm:chMax val="1"/>
          <dgm:bulletEnabled val="1"/>
        </dgm:presLayoutVars>
      </dgm:prSet>
      <dgm:spPr/>
      <dgm:t>
        <a:bodyPr/>
        <a:lstStyle/>
        <a:p>
          <a:endParaRPr lang="en-BZ"/>
        </a:p>
      </dgm:t>
    </dgm:pt>
    <dgm:pt modelId="{6EBBC996-52A2-4709-824C-34C8784488D2}" type="pres">
      <dgm:prSet presAssocID="{C9F67759-F089-4405-9C28-3FE80695E801}" presName="descendantText" presStyleLbl="alignAcc1" presStyleIdx="2" presStyleCnt="3">
        <dgm:presLayoutVars>
          <dgm:bulletEnabled val="1"/>
        </dgm:presLayoutVars>
      </dgm:prSet>
      <dgm:spPr/>
      <dgm:t>
        <a:bodyPr/>
        <a:lstStyle/>
        <a:p>
          <a:endParaRPr lang="en-BZ"/>
        </a:p>
      </dgm:t>
    </dgm:pt>
  </dgm:ptLst>
  <dgm:cxnLst>
    <dgm:cxn modelId="{9118878E-F4F8-4026-93AE-1CC8913228F8}" type="presOf" srcId="{17DA7C09-B293-4EFA-B0BD-8B44746BF54F}" destId="{6EBBC996-52A2-4709-824C-34C8784488D2}" srcOrd="0" destOrd="1" presId="urn:microsoft.com/office/officeart/2005/8/layout/chevron2"/>
    <dgm:cxn modelId="{856BCC51-CC4D-4F99-B094-93F4C8F049A4}" srcId="{F2FBD2C3-B915-425D-A8FF-47F081FD2D44}" destId="{EEEFDB23-F92E-4B55-A169-DD64B8894704}" srcOrd="1" destOrd="0" parTransId="{96E6FED4-0A31-4D82-BFA1-57F68CC40375}" sibTransId="{B2E8C190-30E8-41E4-8254-8055E5026155}"/>
    <dgm:cxn modelId="{076F0D34-FD5F-4356-BAB9-444B3FE9AF55}" type="presOf" srcId="{14F48FE7-3351-4866-B359-26A97216DA5A}" destId="{CB1C3E3A-EF07-45F2-AE11-6CDDFC67C9CE}" srcOrd="0" destOrd="1" presId="urn:microsoft.com/office/officeart/2005/8/layout/chevron2"/>
    <dgm:cxn modelId="{BC8BF46D-D7E8-4E9B-B6D0-BD8C00190269}" type="presOf" srcId="{5C452806-30D3-48B1-B893-BB48DC4CEB53}" destId="{197A79DA-D7E7-4A07-85F0-D5D70FDE3866}" srcOrd="0" destOrd="0" presId="urn:microsoft.com/office/officeart/2005/8/layout/chevron2"/>
    <dgm:cxn modelId="{04FC58D5-AB3E-4201-8A2E-F80672D658A6}" type="presOf" srcId="{EEEFDB23-F92E-4B55-A169-DD64B8894704}" destId="{BECB2B0F-9D1C-4AD9-A95A-2BAF1084BF09}" srcOrd="0" destOrd="1" presId="urn:microsoft.com/office/officeart/2005/8/layout/chevron2"/>
    <dgm:cxn modelId="{EBE33666-664B-45D1-AE2C-C41C9C978ED6}" srcId="{5C452806-30D3-48B1-B893-BB48DC4CEB53}" destId="{A01913D3-72A2-452F-BE4A-0F9BC5B5AD21}" srcOrd="0" destOrd="0" parTransId="{47A6A5D3-1BCD-46DA-BC1F-0E4923AAEF34}" sibTransId="{8652A720-EE94-47FC-93F2-DF87B8144EF1}"/>
    <dgm:cxn modelId="{405619EE-F787-486D-B2A1-C2A82ADCC67F}" type="presOf" srcId="{DB7FA2AF-3E86-4418-8EB4-9D5229EE41D0}" destId="{BECB2B0F-9D1C-4AD9-A95A-2BAF1084BF09}" srcOrd="0" destOrd="0" presId="urn:microsoft.com/office/officeart/2005/8/layout/chevron2"/>
    <dgm:cxn modelId="{DA19B68C-19A6-4F0F-9597-C4A10E4C99EE}" srcId="{574ACBCB-F0C0-4E06-94A6-DDDEEF51083D}" destId="{5C452806-30D3-48B1-B893-BB48DC4CEB53}" srcOrd="1" destOrd="0" parTransId="{DAF85295-EA39-4DD9-9CC5-E9CC9038B8C4}" sibTransId="{8313C980-2992-4EB6-B8D0-F9308EFE836B}"/>
    <dgm:cxn modelId="{DB18D85D-31C4-45FE-A757-DBDF7E1C877D}" type="presOf" srcId="{C9F67759-F089-4405-9C28-3FE80695E801}" destId="{C9E4BAF4-DF82-46B8-ADC4-3C260927E607}" srcOrd="0" destOrd="0" presId="urn:microsoft.com/office/officeart/2005/8/layout/chevron2"/>
    <dgm:cxn modelId="{4A74784C-83A6-4EE3-914C-5F7B88C5758F}" srcId="{5C452806-30D3-48B1-B893-BB48DC4CEB53}" destId="{14F48FE7-3351-4866-B359-26A97216DA5A}" srcOrd="1" destOrd="0" parTransId="{BE4D04EB-4015-4243-A403-C92973C7591E}" sibTransId="{E9BDE140-C1D0-4762-AE88-28EC581314F0}"/>
    <dgm:cxn modelId="{051A4F71-EF26-4F44-8053-185ACB020395}" srcId="{C9F67759-F089-4405-9C28-3FE80695E801}" destId="{5324E4BC-55C8-43A0-906F-39E9935CDE06}" srcOrd="0" destOrd="0" parTransId="{B8E3D033-7035-4499-AC30-2412ED3731B4}" sibTransId="{4D974DF0-865A-48D6-B0EE-EBB7D8F00CB1}"/>
    <dgm:cxn modelId="{743AF64B-5BB9-4171-B61D-A2B54DFB00B2}" srcId="{574ACBCB-F0C0-4E06-94A6-DDDEEF51083D}" destId="{C9F67759-F089-4405-9C28-3FE80695E801}" srcOrd="2" destOrd="0" parTransId="{F5DE86A5-393F-41D5-AD5E-A02E8844D73C}" sibTransId="{61E116F1-8BE3-4AB1-9BD8-DC5BEFDE604D}"/>
    <dgm:cxn modelId="{89E3AC4C-04CA-4CDE-8127-58B5A4104879}" type="presOf" srcId="{A01913D3-72A2-452F-BE4A-0F9BC5B5AD21}" destId="{CB1C3E3A-EF07-45F2-AE11-6CDDFC67C9CE}" srcOrd="0" destOrd="0" presId="urn:microsoft.com/office/officeart/2005/8/layout/chevron2"/>
    <dgm:cxn modelId="{2EA49961-DE95-42D7-B628-B128C1B67360}" type="presOf" srcId="{574ACBCB-F0C0-4E06-94A6-DDDEEF51083D}" destId="{525035A3-6695-4829-A891-3A1A24368AB5}" srcOrd="0" destOrd="0" presId="urn:microsoft.com/office/officeart/2005/8/layout/chevron2"/>
    <dgm:cxn modelId="{B1D9B836-92C5-4106-AF6C-3A113A72C085}" type="presOf" srcId="{5324E4BC-55C8-43A0-906F-39E9935CDE06}" destId="{6EBBC996-52A2-4709-824C-34C8784488D2}" srcOrd="0" destOrd="0" presId="urn:microsoft.com/office/officeart/2005/8/layout/chevron2"/>
    <dgm:cxn modelId="{7D372D92-DB28-437B-8A33-F0587E09F6DA}" type="presOf" srcId="{F2FBD2C3-B915-425D-A8FF-47F081FD2D44}" destId="{2CD07CC4-1568-4DEE-837D-9899A350E8A6}" srcOrd="0" destOrd="0" presId="urn:microsoft.com/office/officeart/2005/8/layout/chevron2"/>
    <dgm:cxn modelId="{E4442368-74BC-48F1-ABCA-C9C883663B19}" srcId="{C9F67759-F089-4405-9C28-3FE80695E801}" destId="{17DA7C09-B293-4EFA-B0BD-8B44746BF54F}" srcOrd="1" destOrd="0" parTransId="{DA31BA83-40A0-45E3-8117-D6C9150D4B3A}" sibTransId="{7EE62056-078E-4784-9558-68309D29716A}"/>
    <dgm:cxn modelId="{CC4D01B2-BDC0-4375-B9AF-D0263986A806}" srcId="{574ACBCB-F0C0-4E06-94A6-DDDEEF51083D}" destId="{F2FBD2C3-B915-425D-A8FF-47F081FD2D44}" srcOrd="0" destOrd="0" parTransId="{B9B3871A-5D20-4D03-A6B8-990A9F184B59}" sibTransId="{021A5E94-E875-426B-83DE-CBD5B82069AC}"/>
    <dgm:cxn modelId="{0DE793C2-6F77-4787-9C0D-3E247DAAF170}" srcId="{F2FBD2C3-B915-425D-A8FF-47F081FD2D44}" destId="{DB7FA2AF-3E86-4418-8EB4-9D5229EE41D0}" srcOrd="0" destOrd="0" parTransId="{C00DC688-8547-4C05-A8EE-A6AC3E21316C}" sibTransId="{B0B42681-42E2-4E44-A870-386B052BD1B3}"/>
    <dgm:cxn modelId="{FD08BD1D-22CE-40FE-9206-50A89E05F16B}" type="presParOf" srcId="{525035A3-6695-4829-A891-3A1A24368AB5}" destId="{01073AAE-15D5-4B60-BDC9-566AB1826EA2}" srcOrd="0" destOrd="0" presId="urn:microsoft.com/office/officeart/2005/8/layout/chevron2"/>
    <dgm:cxn modelId="{7CB45A5B-834D-45E2-9A30-38DB5D143E65}" type="presParOf" srcId="{01073AAE-15D5-4B60-BDC9-566AB1826EA2}" destId="{2CD07CC4-1568-4DEE-837D-9899A350E8A6}" srcOrd="0" destOrd="0" presId="urn:microsoft.com/office/officeart/2005/8/layout/chevron2"/>
    <dgm:cxn modelId="{97BFC03D-6E58-44E9-9175-665C939E3910}" type="presParOf" srcId="{01073AAE-15D5-4B60-BDC9-566AB1826EA2}" destId="{BECB2B0F-9D1C-4AD9-A95A-2BAF1084BF09}" srcOrd="1" destOrd="0" presId="urn:microsoft.com/office/officeart/2005/8/layout/chevron2"/>
    <dgm:cxn modelId="{11548FA2-19CE-4115-8246-8172FF273827}" type="presParOf" srcId="{525035A3-6695-4829-A891-3A1A24368AB5}" destId="{44A503D8-10B4-4B6F-9E3D-C14DC4C41174}" srcOrd="1" destOrd="0" presId="urn:microsoft.com/office/officeart/2005/8/layout/chevron2"/>
    <dgm:cxn modelId="{A1CD5B60-2B65-4C49-8003-497B8DD022D5}" type="presParOf" srcId="{525035A3-6695-4829-A891-3A1A24368AB5}" destId="{05337BE2-B487-4EE6-BC92-EB7830E95908}" srcOrd="2" destOrd="0" presId="urn:microsoft.com/office/officeart/2005/8/layout/chevron2"/>
    <dgm:cxn modelId="{CC6A12DD-B66E-499E-B7B4-CAC76D5D86AB}" type="presParOf" srcId="{05337BE2-B487-4EE6-BC92-EB7830E95908}" destId="{197A79DA-D7E7-4A07-85F0-D5D70FDE3866}" srcOrd="0" destOrd="0" presId="urn:microsoft.com/office/officeart/2005/8/layout/chevron2"/>
    <dgm:cxn modelId="{FF716435-A754-40B0-AD8B-829714F2B2A1}" type="presParOf" srcId="{05337BE2-B487-4EE6-BC92-EB7830E95908}" destId="{CB1C3E3A-EF07-45F2-AE11-6CDDFC67C9CE}" srcOrd="1" destOrd="0" presId="urn:microsoft.com/office/officeart/2005/8/layout/chevron2"/>
    <dgm:cxn modelId="{B3E662B8-DDC5-4B6A-B9EC-12A305A6451C}" type="presParOf" srcId="{525035A3-6695-4829-A891-3A1A24368AB5}" destId="{0E303095-7417-4CCF-BEB5-944F69F994D6}" srcOrd="3" destOrd="0" presId="urn:microsoft.com/office/officeart/2005/8/layout/chevron2"/>
    <dgm:cxn modelId="{C807259F-40FF-42A0-A3E4-EBBC275C2D17}" type="presParOf" srcId="{525035A3-6695-4829-A891-3A1A24368AB5}" destId="{0F905597-4CD1-4C0A-AE3A-A39221E30A95}" srcOrd="4" destOrd="0" presId="urn:microsoft.com/office/officeart/2005/8/layout/chevron2"/>
    <dgm:cxn modelId="{9C8CB303-9B29-4CA3-81EA-FEF19669A24A}" type="presParOf" srcId="{0F905597-4CD1-4C0A-AE3A-A39221E30A95}" destId="{C9E4BAF4-DF82-46B8-ADC4-3C260927E607}" srcOrd="0" destOrd="0" presId="urn:microsoft.com/office/officeart/2005/8/layout/chevron2"/>
    <dgm:cxn modelId="{6D5AE1A4-4F23-40FF-AD68-25764A4EFDE1}" type="presParOf" srcId="{0F905597-4CD1-4C0A-AE3A-A39221E30A95}" destId="{6EBBC996-52A2-4709-824C-34C8784488D2}" srcOrd="1" destOrd="0" presId="urn:microsoft.com/office/officeart/2005/8/layout/chevron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574ACBCB-F0C0-4E06-94A6-DDDEEF51083D}" type="doc">
      <dgm:prSet loTypeId="urn:microsoft.com/office/officeart/2005/8/layout/chevron2" loCatId="list" qsTypeId="urn:microsoft.com/office/officeart/2005/8/quickstyle/simple1" qsCatId="simple" csTypeId="urn:microsoft.com/office/officeart/2005/8/colors/accent1_2" csCatId="accent1" phldr="1"/>
      <dgm:spPr/>
      <dgm:t>
        <a:bodyPr/>
        <a:lstStyle/>
        <a:p>
          <a:endParaRPr lang="en-BZ"/>
        </a:p>
      </dgm:t>
    </dgm:pt>
    <dgm:pt modelId="{F2FBD2C3-B915-425D-A8FF-47F081FD2D44}">
      <dgm:prSet phldrT="[Текст]" custT="1"/>
      <dgm:spPr>
        <a:solidFill>
          <a:schemeClr val="accent2"/>
        </a:solidFill>
      </dgm:spPr>
      <dgm:t>
        <a:bodyPr/>
        <a:lstStyle/>
        <a:p>
          <a:r>
            <a:rPr lang="en-BZ" sz="1400" dirty="0" smtClean="0">
              <a:latin typeface="Times New Roman" panose="02020603050405020304" pitchFamily="18" charset="0"/>
              <a:cs typeface="Times New Roman" panose="02020603050405020304" pitchFamily="18" charset="0"/>
            </a:rPr>
            <a:t>4-5 </a:t>
          </a:r>
          <a:endParaRPr lang="en-BZ" sz="1400" dirty="0">
            <a:latin typeface="Times New Roman" panose="02020603050405020304" pitchFamily="18" charset="0"/>
            <a:cs typeface="Times New Roman" panose="02020603050405020304" pitchFamily="18" charset="0"/>
          </a:endParaRPr>
        </a:p>
      </dgm:t>
    </dgm:pt>
    <dgm:pt modelId="{B9B3871A-5D20-4D03-A6B8-990A9F184B59}" type="parTrans" cxnId="{CC4D01B2-BDC0-4375-B9AF-D0263986A806}">
      <dgm:prSet/>
      <dgm:spPr/>
      <dgm:t>
        <a:bodyPr/>
        <a:lstStyle/>
        <a:p>
          <a:endParaRPr lang="en-BZ" sz="1400">
            <a:latin typeface="Times New Roman" panose="02020603050405020304" pitchFamily="18" charset="0"/>
            <a:cs typeface="Times New Roman" panose="02020603050405020304" pitchFamily="18" charset="0"/>
          </a:endParaRPr>
        </a:p>
      </dgm:t>
    </dgm:pt>
    <dgm:pt modelId="{021A5E94-E875-426B-83DE-CBD5B82069AC}" type="sibTrans" cxnId="{CC4D01B2-BDC0-4375-B9AF-D0263986A806}">
      <dgm:prSet/>
      <dgm:spPr/>
      <dgm:t>
        <a:bodyPr/>
        <a:lstStyle/>
        <a:p>
          <a:endParaRPr lang="en-BZ" sz="1400">
            <a:latin typeface="Times New Roman" panose="02020603050405020304" pitchFamily="18" charset="0"/>
            <a:cs typeface="Times New Roman" panose="02020603050405020304" pitchFamily="18" charset="0"/>
          </a:endParaRPr>
        </a:p>
      </dgm:t>
    </dgm:pt>
    <dgm:pt modelId="{DB7FA2AF-3E86-4418-8EB4-9D5229EE41D0}">
      <dgm:prSet phldrT="[Текст]" custT="1"/>
      <dgm:spPr/>
      <dgm:t>
        <a:bodyPr/>
        <a:lstStyle/>
        <a:p>
          <a:r>
            <a:rPr lang="en-BZ" sz="1200" dirty="0" smtClean="0">
              <a:effectLst/>
              <a:latin typeface="Times New Roman" panose="02020603050405020304" pitchFamily="18" charset="0"/>
              <a:ea typeface="Calibri"/>
              <a:cs typeface="Times New Roman" panose="02020603050405020304" pitchFamily="18" charset="0"/>
            </a:rPr>
            <a:t>4. </a:t>
          </a:r>
          <a:r>
            <a:rPr lang="en-BZ" sz="1200" dirty="0" err="1" smtClean="0">
              <a:effectLst/>
              <a:latin typeface="Times New Roman" panose="02020603050405020304" pitchFamily="18" charset="0"/>
              <a:ea typeface="Calibri"/>
              <a:cs typeface="Times New Roman" panose="02020603050405020304" pitchFamily="18" charset="0"/>
            </a:rPr>
            <a:t>Телефон</a:t>
          </a:r>
          <a:r>
            <a:rPr lang="en-BZ" sz="1200" dirty="0" smtClean="0">
              <a:effectLst/>
              <a:latin typeface="Times New Roman" panose="02020603050405020304" pitchFamily="18" charset="0"/>
              <a:ea typeface="Calibri"/>
              <a:cs typeface="Times New Roman" panose="02020603050405020304" pitchFamily="18" charset="0"/>
            </a:rPr>
            <a:t> </a:t>
          </a:r>
          <a:r>
            <a:rPr lang="en-BZ" sz="1200" dirty="0" err="1" smtClean="0">
              <a:effectLst/>
              <a:latin typeface="Times New Roman" panose="02020603050405020304" pitchFamily="18" charset="0"/>
              <a:ea typeface="Calibri"/>
              <a:cs typeface="Times New Roman" panose="02020603050405020304" pitchFamily="18" charset="0"/>
            </a:rPr>
            <a:t>қызмет</a:t>
          </a:r>
          <a:r>
            <a:rPr lang="en-BZ" sz="1200" dirty="0" smtClean="0">
              <a:effectLst/>
              <a:latin typeface="Times New Roman" panose="02020603050405020304" pitchFamily="18" charset="0"/>
              <a:ea typeface="Calibri"/>
              <a:cs typeface="Times New Roman" panose="02020603050405020304" pitchFamily="18" charset="0"/>
            </a:rPr>
            <a:t> </a:t>
          </a:r>
          <a:r>
            <a:rPr lang="en-BZ" sz="1200" dirty="0" err="1" smtClean="0">
              <a:effectLst/>
              <a:latin typeface="Times New Roman" panose="02020603050405020304" pitchFamily="18" charset="0"/>
              <a:ea typeface="Calibri"/>
              <a:cs typeface="Times New Roman" panose="02020603050405020304" pitchFamily="18" charset="0"/>
            </a:rPr>
            <a:t>жүйесі</a:t>
          </a:r>
          <a:r>
            <a:rPr lang="en-BZ" sz="1200" dirty="0" smtClean="0">
              <a:effectLst/>
              <a:latin typeface="Times New Roman" panose="02020603050405020304" pitchFamily="18" charset="0"/>
              <a:ea typeface="Calibri"/>
              <a:cs typeface="Times New Roman" panose="02020603050405020304" pitchFamily="18" charset="0"/>
            </a:rPr>
            <a:t> (Telephone Management System): Alcatel, Ericsson, Siemens, NEC, </a:t>
          </a:r>
          <a:r>
            <a:rPr lang="en-BZ" sz="1200" dirty="0" err="1" smtClean="0">
              <a:effectLst/>
              <a:latin typeface="Times New Roman" panose="02020603050405020304" pitchFamily="18" charset="0"/>
              <a:ea typeface="Calibri"/>
              <a:cs typeface="Times New Roman" panose="02020603050405020304" pitchFamily="18" charset="0"/>
            </a:rPr>
            <a:t>Definity</a:t>
          </a:r>
          <a:r>
            <a:rPr lang="en-BZ" sz="1200" dirty="0" smtClean="0">
              <a:effectLst/>
              <a:latin typeface="Times New Roman" panose="02020603050405020304" pitchFamily="18" charset="0"/>
              <a:ea typeface="Calibri"/>
              <a:cs typeface="Times New Roman" panose="02020603050405020304" pitchFamily="18" charset="0"/>
            </a:rPr>
            <a:t> Meridian, GDX, Bosch, Panasonic. </a:t>
          </a:r>
          <a:endParaRPr lang="en-BZ" sz="1200" dirty="0">
            <a:latin typeface="Times New Roman" panose="02020603050405020304" pitchFamily="18" charset="0"/>
            <a:cs typeface="Times New Roman" panose="02020603050405020304" pitchFamily="18" charset="0"/>
          </a:endParaRPr>
        </a:p>
      </dgm:t>
    </dgm:pt>
    <dgm:pt modelId="{C00DC688-8547-4C05-A8EE-A6AC3E21316C}" type="parTrans" cxnId="{0DE793C2-6F77-4787-9C0D-3E247DAAF170}">
      <dgm:prSet/>
      <dgm:spPr/>
      <dgm:t>
        <a:bodyPr/>
        <a:lstStyle/>
        <a:p>
          <a:endParaRPr lang="en-BZ" sz="1400">
            <a:latin typeface="Times New Roman" panose="02020603050405020304" pitchFamily="18" charset="0"/>
            <a:cs typeface="Times New Roman" panose="02020603050405020304" pitchFamily="18" charset="0"/>
          </a:endParaRPr>
        </a:p>
      </dgm:t>
    </dgm:pt>
    <dgm:pt modelId="{B0B42681-42E2-4E44-A870-386B052BD1B3}" type="sibTrans" cxnId="{0DE793C2-6F77-4787-9C0D-3E247DAAF170}">
      <dgm:prSet/>
      <dgm:spPr/>
      <dgm:t>
        <a:bodyPr/>
        <a:lstStyle/>
        <a:p>
          <a:endParaRPr lang="en-BZ" sz="1400">
            <a:latin typeface="Times New Roman" panose="02020603050405020304" pitchFamily="18" charset="0"/>
            <a:cs typeface="Times New Roman" panose="02020603050405020304" pitchFamily="18" charset="0"/>
          </a:endParaRPr>
        </a:p>
      </dgm:t>
    </dgm:pt>
    <dgm:pt modelId="{5C452806-30D3-48B1-B893-BB48DC4CEB53}">
      <dgm:prSet phldrT="[Текст]" custT="1"/>
      <dgm:spPr>
        <a:solidFill>
          <a:srgbClr val="FFC000"/>
        </a:solidFill>
      </dgm:spPr>
      <dgm:t>
        <a:bodyPr/>
        <a:lstStyle/>
        <a:p>
          <a:r>
            <a:rPr lang="en-BZ" sz="1400" dirty="0" smtClean="0">
              <a:latin typeface="Times New Roman" panose="02020603050405020304" pitchFamily="18" charset="0"/>
              <a:cs typeface="Times New Roman" panose="02020603050405020304" pitchFamily="18" charset="0"/>
            </a:rPr>
            <a:t>6-8</a:t>
          </a:r>
          <a:endParaRPr lang="en-BZ" sz="1400" dirty="0">
            <a:latin typeface="Times New Roman" panose="02020603050405020304" pitchFamily="18" charset="0"/>
            <a:cs typeface="Times New Roman" panose="02020603050405020304" pitchFamily="18" charset="0"/>
          </a:endParaRPr>
        </a:p>
      </dgm:t>
    </dgm:pt>
    <dgm:pt modelId="{DAF85295-EA39-4DD9-9CC5-E9CC9038B8C4}" type="parTrans" cxnId="{DA19B68C-19A6-4F0F-9597-C4A10E4C99EE}">
      <dgm:prSet/>
      <dgm:spPr/>
      <dgm:t>
        <a:bodyPr/>
        <a:lstStyle/>
        <a:p>
          <a:endParaRPr lang="en-BZ" sz="1400">
            <a:latin typeface="Times New Roman" panose="02020603050405020304" pitchFamily="18" charset="0"/>
            <a:cs typeface="Times New Roman" panose="02020603050405020304" pitchFamily="18" charset="0"/>
          </a:endParaRPr>
        </a:p>
      </dgm:t>
    </dgm:pt>
    <dgm:pt modelId="{8313C980-2992-4EB6-B8D0-F9308EFE836B}" type="sibTrans" cxnId="{DA19B68C-19A6-4F0F-9597-C4A10E4C99EE}">
      <dgm:prSet/>
      <dgm:spPr/>
      <dgm:t>
        <a:bodyPr/>
        <a:lstStyle/>
        <a:p>
          <a:endParaRPr lang="en-BZ" sz="1400">
            <a:latin typeface="Times New Roman" panose="02020603050405020304" pitchFamily="18" charset="0"/>
            <a:cs typeface="Times New Roman" panose="02020603050405020304" pitchFamily="18" charset="0"/>
          </a:endParaRPr>
        </a:p>
      </dgm:t>
    </dgm:pt>
    <dgm:pt modelId="{A01913D3-72A2-452F-BE4A-0F9BC5B5AD21}">
      <dgm:prSet phldrT="[Текст]" custT="1"/>
      <dgm:spPr/>
      <dgm:t>
        <a:bodyPr/>
        <a:lstStyle/>
        <a:p>
          <a:endParaRPr lang="en-BZ" sz="1200" dirty="0">
            <a:latin typeface="Times New Roman" panose="02020603050405020304" pitchFamily="18" charset="0"/>
            <a:cs typeface="Times New Roman" panose="02020603050405020304" pitchFamily="18" charset="0"/>
          </a:endParaRPr>
        </a:p>
      </dgm:t>
    </dgm:pt>
    <dgm:pt modelId="{47A6A5D3-1BCD-46DA-BC1F-0E4923AAEF34}" type="parTrans" cxnId="{EBE33666-664B-45D1-AE2C-C41C9C978ED6}">
      <dgm:prSet/>
      <dgm:spPr/>
      <dgm:t>
        <a:bodyPr/>
        <a:lstStyle/>
        <a:p>
          <a:endParaRPr lang="en-BZ" sz="1400">
            <a:latin typeface="Times New Roman" panose="02020603050405020304" pitchFamily="18" charset="0"/>
            <a:cs typeface="Times New Roman" panose="02020603050405020304" pitchFamily="18" charset="0"/>
          </a:endParaRPr>
        </a:p>
      </dgm:t>
    </dgm:pt>
    <dgm:pt modelId="{8652A720-EE94-47FC-93F2-DF87B8144EF1}" type="sibTrans" cxnId="{EBE33666-664B-45D1-AE2C-C41C9C978ED6}">
      <dgm:prSet/>
      <dgm:spPr/>
      <dgm:t>
        <a:bodyPr/>
        <a:lstStyle/>
        <a:p>
          <a:endParaRPr lang="en-BZ" sz="1400">
            <a:latin typeface="Times New Roman" panose="02020603050405020304" pitchFamily="18" charset="0"/>
            <a:cs typeface="Times New Roman" panose="02020603050405020304" pitchFamily="18" charset="0"/>
          </a:endParaRPr>
        </a:p>
      </dgm:t>
    </dgm:pt>
    <dgm:pt modelId="{C9F67759-F089-4405-9C28-3FE80695E801}">
      <dgm:prSet phldrT="[Текст]" custT="1"/>
      <dgm:spPr/>
      <dgm:t>
        <a:bodyPr/>
        <a:lstStyle/>
        <a:p>
          <a:r>
            <a:rPr lang="en-BZ" sz="1400" dirty="0" smtClean="0">
              <a:latin typeface="Times New Roman" panose="02020603050405020304" pitchFamily="18" charset="0"/>
              <a:cs typeface="Times New Roman" panose="02020603050405020304" pitchFamily="18" charset="0"/>
            </a:rPr>
            <a:t>9-11</a:t>
          </a:r>
          <a:endParaRPr lang="en-BZ" sz="1400" dirty="0">
            <a:latin typeface="Times New Roman" panose="02020603050405020304" pitchFamily="18" charset="0"/>
            <a:cs typeface="Times New Roman" panose="02020603050405020304" pitchFamily="18" charset="0"/>
          </a:endParaRPr>
        </a:p>
      </dgm:t>
    </dgm:pt>
    <dgm:pt modelId="{F5DE86A5-393F-41D5-AD5E-A02E8844D73C}" type="parTrans" cxnId="{743AF64B-5BB9-4171-B61D-A2B54DFB00B2}">
      <dgm:prSet/>
      <dgm:spPr/>
      <dgm:t>
        <a:bodyPr/>
        <a:lstStyle/>
        <a:p>
          <a:endParaRPr lang="en-BZ" sz="1400">
            <a:latin typeface="Times New Roman" panose="02020603050405020304" pitchFamily="18" charset="0"/>
            <a:cs typeface="Times New Roman" panose="02020603050405020304" pitchFamily="18" charset="0"/>
          </a:endParaRPr>
        </a:p>
      </dgm:t>
    </dgm:pt>
    <dgm:pt modelId="{61E116F1-8BE3-4AB1-9BD8-DC5BEFDE604D}" type="sibTrans" cxnId="{743AF64B-5BB9-4171-B61D-A2B54DFB00B2}">
      <dgm:prSet/>
      <dgm:spPr/>
      <dgm:t>
        <a:bodyPr/>
        <a:lstStyle/>
        <a:p>
          <a:endParaRPr lang="en-BZ" sz="1400">
            <a:latin typeface="Times New Roman" panose="02020603050405020304" pitchFamily="18" charset="0"/>
            <a:cs typeface="Times New Roman" panose="02020603050405020304" pitchFamily="18" charset="0"/>
          </a:endParaRPr>
        </a:p>
      </dgm:t>
    </dgm:pt>
    <dgm:pt modelId="{5324E4BC-55C8-43A0-906F-39E9935CDE06}">
      <dgm:prSet phldrT="[Текст]" custT="1"/>
      <dgm:spPr/>
      <dgm:t>
        <a:bodyPr/>
        <a:lstStyle/>
        <a:p>
          <a:r>
            <a:rPr lang="en-BZ" sz="1200" dirty="0" smtClean="0">
              <a:latin typeface="Times New Roman" panose="02020603050405020304" pitchFamily="18" charset="0"/>
              <a:cs typeface="Times New Roman" panose="02020603050405020304" pitchFamily="18" charset="0"/>
            </a:rPr>
            <a:t>9. </a:t>
          </a:r>
          <a:r>
            <a:rPr lang="en-BZ" sz="1200" dirty="0" err="1" smtClean="0">
              <a:latin typeface="Times New Roman" panose="02020603050405020304" pitchFamily="18" charset="0"/>
              <a:cs typeface="Times New Roman" panose="02020603050405020304" pitchFamily="18" charset="0"/>
            </a:rPr>
            <a:t>Кредиттік</a:t>
          </a:r>
          <a:r>
            <a:rPr lang="en-BZ" sz="1200" dirty="0" smtClean="0">
              <a:latin typeface="Times New Roman" panose="02020603050405020304" pitchFamily="18" charset="0"/>
              <a:cs typeface="Times New Roman" panose="02020603050405020304" pitchFamily="18" charset="0"/>
            </a:rPr>
            <a:t> </a:t>
          </a:r>
          <a:r>
            <a:rPr lang="en-BZ" sz="1200" dirty="0" err="1" smtClean="0">
              <a:latin typeface="Times New Roman" panose="02020603050405020304" pitchFamily="18" charset="0"/>
              <a:cs typeface="Times New Roman" panose="02020603050405020304" pitchFamily="18" charset="0"/>
            </a:rPr>
            <a:t>карталарды</a:t>
          </a:r>
          <a:r>
            <a:rPr lang="en-BZ" sz="1200" dirty="0" smtClean="0">
              <a:latin typeface="Times New Roman" panose="02020603050405020304" pitchFamily="18" charset="0"/>
              <a:cs typeface="Times New Roman" panose="02020603050405020304" pitchFamily="18" charset="0"/>
            </a:rPr>
            <a:t> </a:t>
          </a:r>
          <a:r>
            <a:rPr lang="en-BZ" sz="1200" dirty="0" err="1" smtClean="0">
              <a:latin typeface="Times New Roman" panose="02020603050405020304" pitchFamily="18" charset="0"/>
              <a:cs typeface="Times New Roman" panose="02020603050405020304" pitchFamily="18" charset="0"/>
            </a:rPr>
            <a:t>өңдеу</a:t>
          </a:r>
          <a:r>
            <a:rPr lang="en-BZ" sz="1200" dirty="0" smtClean="0">
              <a:latin typeface="Times New Roman" panose="02020603050405020304" pitchFamily="18" charset="0"/>
              <a:cs typeface="Times New Roman" panose="02020603050405020304" pitchFamily="18" charset="0"/>
            </a:rPr>
            <a:t> </a:t>
          </a:r>
          <a:r>
            <a:rPr lang="en-BZ" sz="1200" dirty="0" err="1" smtClean="0">
              <a:latin typeface="Times New Roman" panose="02020603050405020304" pitchFamily="18" charset="0"/>
              <a:cs typeface="Times New Roman" panose="02020603050405020304" pitchFamily="18" charset="0"/>
            </a:rPr>
            <a:t>жүйесі</a:t>
          </a:r>
          <a:r>
            <a:rPr lang="en-BZ" sz="1200" dirty="0" smtClean="0">
              <a:latin typeface="Times New Roman" panose="02020603050405020304" pitchFamily="18" charset="0"/>
              <a:cs typeface="Times New Roman" panose="02020603050405020304" pitchFamily="18" charset="0"/>
            </a:rPr>
            <a:t> (Credit Card Authorization System): Mercury Payment Systems, </a:t>
          </a:r>
          <a:r>
            <a:rPr lang="en-BZ" sz="1200" dirty="0" err="1" smtClean="0">
              <a:latin typeface="Times New Roman" panose="02020603050405020304" pitchFamily="18" charset="0"/>
              <a:cs typeface="Times New Roman" panose="02020603050405020304" pitchFamily="18" charset="0"/>
            </a:rPr>
            <a:t>Tsys</a:t>
          </a:r>
          <a:r>
            <a:rPr lang="en-BZ" sz="1200" dirty="0" smtClean="0">
              <a:latin typeface="Times New Roman" panose="02020603050405020304" pitchFamily="18" charset="0"/>
              <a:cs typeface="Times New Roman" panose="02020603050405020304" pitchFamily="18" charset="0"/>
            </a:rPr>
            <a:t> Acquiring Solutions, Heartland Payment Systems. </a:t>
          </a:r>
          <a:endParaRPr lang="en-BZ" sz="1200" dirty="0">
            <a:latin typeface="Times New Roman" panose="02020603050405020304" pitchFamily="18" charset="0"/>
            <a:cs typeface="Times New Roman" panose="02020603050405020304" pitchFamily="18" charset="0"/>
          </a:endParaRPr>
        </a:p>
      </dgm:t>
    </dgm:pt>
    <dgm:pt modelId="{B8E3D033-7035-4499-AC30-2412ED3731B4}" type="parTrans" cxnId="{051A4F71-EF26-4F44-8053-185ACB020395}">
      <dgm:prSet/>
      <dgm:spPr/>
      <dgm:t>
        <a:bodyPr/>
        <a:lstStyle/>
        <a:p>
          <a:endParaRPr lang="en-BZ" sz="1400">
            <a:latin typeface="Times New Roman" panose="02020603050405020304" pitchFamily="18" charset="0"/>
            <a:cs typeface="Times New Roman" panose="02020603050405020304" pitchFamily="18" charset="0"/>
          </a:endParaRPr>
        </a:p>
      </dgm:t>
    </dgm:pt>
    <dgm:pt modelId="{4D974DF0-865A-48D6-B0EE-EBB7D8F00CB1}" type="sibTrans" cxnId="{051A4F71-EF26-4F44-8053-185ACB020395}">
      <dgm:prSet/>
      <dgm:spPr/>
      <dgm:t>
        <a:bodyPr/>
        <a:lstStyle/>
        <a:p>
          <a:endParaRPr lang="en-BZ" sz="1400">
            <a:latin typeface="Times New Roman" panose="02020603050405020304" pitchFamily="18" charset="0"/>
            <a:cs typeface="Times New Roman" panose="02020603050405020304" pitchFamily="18" charset="0"/>
          </a:endParaRPr>
        </a:p>
      </dgm:t>
    </dgm:pt>
    <dgm:pt modelId="{FF82701B-5286-4264-AA23-73A9519C70B2}">
      <dgm:prSet phldrT="[Текст]" custT="1"/>
      <dgm:spPr/>
      <dgm:t>
        <a:bodyPr/>
        <a:lstStyle/>
        <a:p>
          <a:r>
            <a:rPr lang="en-BZ" sz="1400" dirty="0" smtClean="0">
              <a:latin typeface="Times New Roman" panose="02020603050405020304" pitchFamily="18" charset="0"/>
              <a:cs typeface="Times New Roman" panose="02020603050405020304" pitchFamily="18" charset="0"/>
            </a:rPr>
            <a:t>12-13</a:t>
          </a:r>
          <a:endParaRPr lang="en-BZ" sz="1400" dirty="0">
            <a:latin typeface="Times New Roman" panose="02020603050405020304" pitchFamily="18" charset="0"/>
            <a:cs typeface="Times New Roman" panose="02020603050405020304" pitchFamily="18" charset="0"/>
          </a:endParaRPr>
        </a:p>
      </dgm:t>
    </dgm:pt>
    <dgm:pt modelId="{B5E4A771-0DB9-42FA-AD16-9A1BF1B6C593}" type="parTrans" cxnId="{6416CD60-D053-430F-A12F-5B067BB42D66}">
      <dgm:prSet/>
      <dgm:spPr/>
      <dgm:t>
        <a:bodyPr/>
        <a:lstStyle/>
        <a:p>
          <a:endParaRPr lang="en-BZ" sz="1400"/>
        </a:p>
      </dgm:t>
    </dgm:pt>
    <dgm:pt modelId="{7CC5237A-004E-4618-AE05-B969F3AD8084}" type="sibTrans" cxnId="{6416CD60-D053-430F-A12F-5B067BB42D66}">
      <dgm:prSet/>
      <dgm:spPr/>
      <dgm:t>
        <a:bodyPr/>
        <a:lstStyle/>
        <a:p>
          <a:endParaRPr lang="en-BZ" sz="1400"/>
        </a:p>
      </dgm:t>
    </dgm:pt>
    <dgm:pt modelId="{8F1D633A-8C70-40F0-A980-B907ED7B5F60}">
      <dgm:prSet phldrT="[Текст]" custT="1"/>
      <dgm:spPr/>
      <dgm:t>
        <a:bodyPr/>
        <a:lstStyle/>
        <a:p>
          <a:r>
            <a:rPr lang="en-BZ" sz="1400" dirty="0" smtClean="0">
              <a:latin typeface="Times New Roman" panose="02020603050405020304" pitchFamily="18" charset="0"/>
              <a:cs typeface="Times New Roman" panose="02020603050405020304" pitchFamily="18" charset="0"/>
            </a:rPr>
            <a:t>14-15</a:t>
          </a:r>
          <a:endParaRPr lang="en-BZ" sz="1400" dirty="0">
            <a:latin typeface="Times New Roman" panose="02020603050405020304" pitchFamily="18" charset="0"/>
            <a:cs typeface="Times New Roman" panose="02020603050405020304" pitchFamily="18" charset="0"/>
          </a:endParaRPr>
        </a:p>
      </dgm:t>
    </dgm:pt>
    <dgm:pt modelId="{8AC8C166-A4E1-4AE4-8D31-E0C4A26F916F}" type="parTrans" cxnId="{75F2AB02-584D-47D2-87B0-01F547EA5A7D}">
      <dgm:prSet/>
      <dgm:spPr/>
      <dgm:t>
        <a:bodyPr/>
        <a:lstStyle/>
        <a:p>
          <a:endParaRPr lang="en-BZ" sz="1400"/>
        </a:p>
      </dgm:t>
    </dgm:pt>
    <dgm:pt modelId="{978B274D-92A1-4FCB-BC15-4767E3785478}" type="sibTrans" cxnId="{75F2AB02-584D-47D2-87B0-01F547EA5A7D}">
      <dgm:prSet/>
      <dgm:spPr/>
      <dgm:t>
        <a:bodyPr/>
        <a:lstStyle/>
        <a:p>
          <a:endParaRPr lang="en-BZ" sz="1400"/>
        </a:p>
      </dgm:t>
    </dgm:pt>
    <dgm:pt modelId="{31409DE4-3844-4A23-9E5B-2C348DFC182C}">
      <dgm:prSet custT="1"/>
      <dgm:spPr/>
      <dgm:t>
        <a:bodyPr/>
        <a:lstStyle/>
        <a:p>
          <a:r>
            <a:rPr lang="en-BZ" sz="1200" dirty="0" smtClean="0">
              <a:effectLst/>
              <a:latin typeface="Times New Roman" panose="02020603050405020304" pitchFamily="18" charset="0"/>
              <a:ea typeface="Calibri"/>
              <a:cs typeface="Times New Roman" panose="02020603050405020304" pitchFamily="18" charset="0"/>
            </a:rPr>
            <a:t>5. </a:t>
          </a:r>
          <a:r>
            <a:rPr lang="en-BZ" sz="1200" dirty="0" err="1" smtClean="0">
              <a:effectLst/>
              <a:latin typeface="Times New Roman" panose="02020603050405020304" pitchFamily="18" charset="0"/>
              <a:ea typeface="Calibri"/>
              <a:cs typeface="Times New Roman" panose="02020603050405020304" pitchFamily="18" charset="0"/>
            </a:rPr>
            <a:t>Электрондық</a:t>
          </a:r>
          <a:r>
            <a:rPr lang="en-BZ" sz="1200" dirty="0" smtClean="0">
              <a:effectLst/>
              <a:latin typeface="Times New Roman" panose="02020603050405020304" pitchFamily="18" charset="0"/>
              <a:ea typeface="Calibri"/>
              <a:cs typeface="Times New Roman" panose="02020603050405020304" pitchFamily="18" charset="0"/>
            </a:rPr>
            <a:t> </a:t>
          </a:r>
          <a:r>
            <a:rPr lang="en-BZ" sz="1200" dirty="0" err="1" smtClean="0">
              <a:effectLst/>
              <a:latin typeface="Times New Roman" panose="02020603050405020304" pitchFamily="18" charset="0"/>
              <a:ea typeface="Calibri"/>
              <a:cs typeface="Times New Roman" panose="02020603050405020304" pitchFamily="18" charset="0"/>
            </a:rPr>
            <a:t>кілттер</a:t>
          </a:r>
          <a:r>
            <a:rPr lang="en-BZ" sz="1200" dirty="0" smtClean="0">
              <a:effectLst/>
              <a:latin typeface="Times New Roman" panose="02020603050405020304" pitchFamily="18" charset="0"/>
              <a:ea typeface="Calibri"/>
              <a:cs typeface="Times New Roman" panose="02020603050405020304" pitchFamily="18" charset="0"/>
            </a:rPr>
            <a:t> </a:t>
          </a:r>
          <a:r>
            <a:rPr lang="en-BZ" sz="1200" dirty="0" err="1" smtClean="0">
              <a:effectLst/>
              <a:latin typeface="Times New Roman" panose="02020603050405020304" pitchFamily="18" charset="0"/>
              <a:ea typeface="Calibri"/>
              <a:cs typeface="Times New Roman" panose="02020603050405020304" pitchFamily="18" charset="0"/>
            </a:rPr>
            <a:t>жүйесі</a:t>
          </a:r>
          <a:r>
            <a:rPr lang="en-BZ" sz="1200" dirty="0" smtClean="0">
              <a:effectLst/>
              <a:latin typeface="Times New Roman" panose="02020603050405020304" pitchFamily="18" charset="0"/>
              <a:ea typeface="Calibri"/>
              <a:cs typeface="Times New Roman" panose="02020603050405020304" pitchFamily="18" charset="0"/>
            </a:rPr>
            <a:t> (Key System): </a:t>
          </a:r>
          <a:r>
            <a:rPr lang="en-BZ" sz="1200" dirty="0" err="1" smtClean="0">
              <a:effectLst/>
              <a:latin typeface="Times New Roman" panose="02020603050405020304" pitchFamily="18" charset="0"/>
              <a:ea typeface="Calibri"/>
              <a:cs typeface="Times New Roman" panose="02020603050405020304" pitchFamily="18" charset="0"/>
            </a:rPr>
            <a:t>VingCard</a:t>
          </a:r>
          <a:r>
            <a:rPr lang="en-BZ" sz="1200" dirty="0" smtClean="0">
              <a:effectLst/>
              <a:latin typeface="Times New Roman" panose="02020603050405020304" pitchFamily="18" charset="0"/>
              <a:ea typeface="Calibri"/>
              <a:cs typeface="Times New Roman" panose="02020603050405020304" pitchFamily="18" charset="0"/>
            </a:rPr>
            <a:t>, </a:t>
          </a:r>
          <a:r>
            <a:rPr lang="en-BZ" sz="1200" dirty="0" err="1" smtClean="0">
              <a:effectLst/>
              <a:latin typeface="Times New Roman" panose="02020603050405020304" pitchFamily="18" charset="0"/>
              <a:ea typeface="Calibri"/>
              <a:cs typeface="Times New Roman" panose="02020603050405020304" pitchFamily="18" charset="0"/>
            </a:rPr>
            <a:t>Timelox</a:t>
          </a:r>
          <a:r>
            <a:rPr lang="en-BZ" sz="1200" dirty="0" smtClean="0">
              <a:effectLst/>
              <a:latin typeface="Times New Roman" panose="02020603050405020304" pitchFamily="18" charset="0"/>
              <a:ea typeface="Calibri"/>
              <a:cs typeface="Times New Roman" panose="02020603050405020304" pitchFamily="18" charset="0"/>
            </a:rPr>
            <a:t>, TESA, CISA, Salto, </a:t>
          </a:r>
          <a:r>
            <a:rPr lang="en-BZ" sz="1200" dirty="0" err="1" smtClean="0">
              <a:effectLst/>
              <a:latin typeface="Times New Roman" panose="02020603050405020304" pitchFamily="18" charset="0"/>
              <a:ea typeface="Calibri"/>
              <a:cs typeface="Times New Roman" panose="02020603050405020304" pitchFamily="18" charset="0"/>
            </a:rPr>
            <a:t>Onity</a:t>
          </a:r>
          <a:r>
            <a:rPr lang="en-BZ" sz="1200" dirty="0" smtClean="0">
              <a:effectLst/>
              <a:latin typeface="Times New Roman" panose="02020603050405020304" pitchFamily="18" charset="0"/>
              <a:ea typeface="Calibri"/>
              <a:cs typeface="Times New Roman" panose="02020603050405020304" pitchFamily="18" charset="0"/>
            </a:rPr>
            <a:t>, Messerschmitt, </a:t>
          </a:r>
          <a:r>
            <a:rPr lang="en-BZ" sz="1200" dirty="0" err="1" smtClean="0">
              <a:effectLst/>
              <a:latin typeface="Times New Roman" panose="02020603050405020304" pitchFamily="18" charset="0"/>
              <a:ea typeface="Calibri"/>
              <a:cs typeface="Times New Roman" panose="02020603050405020304" pitchFamily="18" charset="0"/>
            </a:rPr>
            <a:t>Saflok</a:t>
          </a:r>
          <a:r>
            <a:rPr lang="en-BZ" sz="1200" dirty="0" smtClean="0">
              <a:effectLst/>
              <a:latin typeface="Times New Roman" panose="02020603050405020304" pitchFamily="18" charset="0"/>
              <a:ea typeface="Calibri"/>
              <a:cs typeface="Times New Roman" panose="02020603050405020304" pitchFamily="18" charset="0"/>
            </a:rPr>
            <a:t>, </a:t>
          </a:r>
          <a:r>
            <a:rPr lang="en-BZ" sz="1200" dirty="0" err="1" smtClean="0">
              <a:effectLst/>
              <a:latin typeface="Times New Roman" panose="02020603050405020304" pitchFamily="18" charset="0"/>
              <a:ea typeface="Calibri"/>
              <a:cs typeface="Times New Roman" panose="02020603050405020304" pitchFamily="18" charset="0"/>
            </a:rPr>
            <a:t>Inhova</a:t>
          </a:r>
          <a:r>
            <a:rPr lang="en-BZ" sz="1200" dirty="0" smtClean="0">
              <a:effectLst/>
              <a:latin typeface="Times New Roman" panose="02020603050405020304" pitchFamily="18" charset="0"/>
              <a:ea typeface="Calibri"/>
              <a:cs typeface="Times New Roman" panose="02020603050405020304" pitchFamily="18" charset="0"/>
            </a:rPr>
            <a:t>. </a:t>
          </a:r>
          <a:endParaRPr lang="en-BZ" sz="1200" dirty="0">
            <a:effectLst/>
            <a:latin typeface="Times New Roman" panose="02020603050405020304" pitchFamily="18" charset="0"/>
            <a:ea typeface="Calibri"/>
            <a:cs typeface="Times New Roman" panose="02020603050405020304" pitchFamily="18" charset="0"/>
          </a:endParaRPr>
        </a:p>
      </dgm:t>
    </dgm:pt>
    <dgm:pt modelId="{3D2D9D4E-DE56-4E64-975E-C1DCD29241E0}" type="parTrans" cxnId="{9195F9CF-4D62-4E8F-B7D0-29A5DC7F1792}">
      <dgm:prSet/>
      <dgm:spPr/>
      <dgm:t>
        <a:bodyPr/>
        <a:lstStyle/>
        <a:p>
          <a:endParaRPr lang="en-BZ" sz="1400"/>
        </a:p>
      </dgm:t>
    </dgm:pt>
    <dgm:pt modelId="{7A55DDF7-E409-4CE4-AFC1-20C65710B43F}" type="sibTrans" cxnId="{9195F9CF-4D62-4E8F-B7D0-29A5DC7F1792}">
      <dgm:prSet/>
      <dgm:spPr/>
      <dgm:t>
        <a:bodyPr/>
        <a:lstStyle/>
        <a:p>
          <a:endParaRPr lang="en-BZ" sz="1400"/>
        </a:p>
      </dgm:t>
    </dgm:pt>
    <dgm:pt modelId="{263EF045-24DA-4FD4-B220-23E0D7679371}">
      <dgm:prSet custT="1"/>
      <dgm:spPr/>
      <dgm:t>
        <a:bodyPr/>
        <a:lstStyle/>
        <a:p>
          <a:r>
            <a:rPr lang="en-BZ" sz="1200" dirty="0" smtClean="0">
              <a:latin typeface="Times New Roman" panose="02020603050405020304" pitchFamily="18" charset="0"/>
              <a:cs typeface="Times New Roman" panose="02020603050405020304" pitchFamily="18" charset="0"/>
            </a:rPr>
            <a:t>6. </a:t>
          </a:r>
          <a:r>
            <a:rPr lang="en-BZ" sz="1200" dirty="0" err="1" smtClean="0">
              <a:latin typeface="Times New Roman" panose="02020603050405020304" pitchFamily="18" charset="0"/>
              <a:cs typeface="Times New Roman" panose="02020603050405020304" pitchFamily="18" charset="0"/>
            </a:rPr>
            <a:t>Электрондык</a:t>
          </a:r>
          <a:r>
            <a:rPr lang="en-BZ" sz="1200" dirty="0" smtClean="0">
              <a:latin typeface="Times New Roman" panose="02020603050405020304" pitchFamily="18" charset="0"/>
              <a:cs typeface="Times New Roman" panose="02020603050405020304" pitchFamily="18" charset="0"/>
            </a:rPr>
            <a:t> </a:t>
          </a:r>
          <a:r>
            <a:rPr lang="en-BZ" sz="1200" dirty="0" err="1" smtClean="0">
              <a:latin typeface="Times New Roman" panose="02020603050405020304" pitchFamily="18" charset="0"/>
              <a:cs typeface="Times New Roman" panose="02020603050405020304" pitchFamily="18" charset="0"/>
            </a:rPr>
            <a:t>мини</a:t>
          </a:r>
          <a:r>
            <a:rPr lang="en-BZ" sz="1200" dirty="0" smtClean="0">
              <a:latin typeface="Times New Roman" panose="02020603050405020304" pitchFamily="18" charset="0"/>
              <a:cs typeface="Times New Roman" panose="02020603050405020304" pitchFamily="18" charset="0"/>
            </a:rPr>
            <a:t> </a:t>
          </a:r>
          <a:r>
            <a:rPr lang="en-BZ" sz="1200" dirty="0" err="1" smtClean="0">
              <a:latin typeface="Times New Roman" panose="02020603050405020304" pitchFamily="18" charset="0"/>
              <a:cs typeface="Times New Roman" panose="02020603050405020304" pitchFamily="18" charset="0"/>
            </a:rPr>
            <a:t>бар</a:t>
          </a:r>
          <a:r>
            <a:rPr lang="en-BZ" sz="1200" dirty="0" smtClean="0">
              <a:latin typeface="Times New Roman" panose="02020603050405020304" pitchFamily="18" charset="0"/>
              <a:cs typeface="Times New Roman" panose="02020603050405020304" pitchFamily="18" charset="0"/>
            </a:rPr>
            <a:t> </a:t>
          </a:r>
          <a:r>
            <a:rPr lang="en-BZ" sz="1200" dirty="0" err="1" smtClean="0">
              <a:latin typeface="Times New Roman" panose="02020603050405020304" pitchFamily="18" charset="0"/>
              <a:cs typeface="Times New Roman" panose="02020603050405020304" pitchFamily="18" charset="0"/>
            </a:rPr>
            <a:t>жүйесі</a:t>
          </a:r>
          <a:r>
            <a:rPr lang="en-BZ" sz="1200" dirty="0" smtClean="0">
              <a:latin typeface="Times New Roman" panose="02020603050405020304" pitchFamily="18" charset="0"/>
              <a:cs typeface="Times New Roman" panose="02020603050405020304" pitchFamily="18" charset="0"/>
            </a:rPr>
            <a:t> (Mini-bar System): Fidelio Suite 8, Opera Property Interfaces. </a:t>
          </a:r>
          <a:endParaRPr lang="en-BZ" sz="1200" dirty="0">
            <a:latin typeface="Times New Roman" panose="02020603050405020304" pitchFamily="18" charset="0"/>
            <a:cs typeface="Times New Roman" panose="02020603050405020304" pitchFamily="18" charset="0"/>
          </a:endParaRPr>
        </a:p>
      </dgm:t>
    </dgm:pt>
    <dgm:pt modelId="{472CCFE5-FE57-4523-83B5-7A4801442F90}" type="parTrans" cxnId="{55BAA5F3-FC65-40AA-8C48-9427DD42A870}">
      <dgm:prSet/>
      <dgm:spPr/>
      <dgm:t>
        <a:bodyPr/>
        <a:lstStyle/>
        <a:p>
          <a:endParaRPr lang="en-BZ" sz="1400"/>
        </a:p>
      </dgm:t>
    </dgm:pt>
    <dgm:pt modelId="{AB34CEF0-B620-40C1-9AEC-BDADB9752F58}" type="sibTrans" cxnId="{55BAA5F3-FC65-40AA-8C48-9427DD42A870}">
      <dgm:prSet/>
      <dgm:spPr/>
      <dgm:t>
        <a:bodyPr/>
        <a:lstStyle/>
        <a:p>
          <a:endParaRPr lang="en-BZ" sz="1400"/>
        </a:p>
      </dgm:t>
    </dgm:pt>
    <dgm:pt modelId="{00393A77-96BD-4B32-A0B6-235C4FCE1A34}">
      <dgm:prSet custT="1"/>
      <dgm:spPr/>
      <dgm:t>
        <a:bodyPr/>
        <a:lstStyle/>
        <a:p>
          <a:r>
            <a:rPr lang="en-BZ" sz="1200" dirty="0" smtClean="0">
              <a:latin typeface="Times New Roman" panose="02020603050405020304" pitchFamily="18" charset="0"/>
              <a:cs typeface="Times New Roman" panose="02020603050405020304" pitchFamily="18" charset="0"/>
            </a:rPr>
            <a:t>7. </a:t>
          </a:r>
          <a:r>
            <a:rPr lang="en-BZ" sz="1200" dirty="0" err="1" smtClean="0">
              <a:latin typeface="Times New Roman" panose="02020603050405020304" pitchFamily="18" charset="0"/>
              <a:cs typeface="Times New Roman" panose="02020603050405020304" pitchFamily="18" charset="0"/>
            </a:rPr>
            <a:t>Интерактивті</a:t>
          </a:r>
          <a:r>
            <a:rPr lang="en-BZ" sz="1200" dirty="0" smtClean="0">
              <a:latin typeface="Times New Roman" panose="02020603050405020304" pitchFamily="18" charset="0"/>
              <a:cs typeface="Times New Roman" panose="02020603050405020304" pitchFamily="18" charset="0"/>
            </a:rPr>
            <a:t> </a:t>
          </a:r>
          <a:r>
            <a:rPr lang="en-BZ" sz="1200" dirty="0" err="1" smtClean="0">
              <a:latin typeface="Times New Roman" panose="02020603050405020304" pitchFamily="18" charset="0"/>
              <a:cs typeface="Times New Roman" panose="02020603050405020304" pitchFamily="18" charset="0"/>
            </a:rPr>
            <a:t>теледидар</a:t>
          </a:r>
          <a:r>
            <a:rPr lang="en-BZ" sz="1200" dirty="0" smtClean="0">
              <a:latin typeface="Times New Roman" panose="02020603050405020304" pitchFamily="18" charset="0"/>
              <a:cs typeface="Times New Roman" panose="02020603050405020304" pitchFamily="18" charset="0"/>
            </a:rPr>
            <a:t> </a:t>
          </a:r>
          <a:r>
            <a:rPr lang="en-BZ" sz="1200" dirty="0" err="1" smtClean="0">
              <a:latin typeface="Times New Roman" panose="02020603050405020304" pitchFamily="18" charset="0"/>
              <a:cs typeface="Times New Roman" panose="02020603050405020304" pitchFamily="18" charset="0"/>
            </a:rPr>
            <a:t>жүйесі</a:t>
          </a:r>
          <a:r>
            <a:rPr lang="en-BZ" sz="1200" dirty="0" smtClean="0">
              <a:latin typeface="Times New Roman" panose="02020603050405020304" pitchFamily="18" charset="0"/>
              <a:cs typeface="Times New Roman" panose="02020603050405020304" pitchFamily="18" charset="0"/>
            </a:rPr>
            <a:t> (Video Services System): General Satellite, </a:t>
          </a:r>
          <a:r>
            <a:rPr lang="en-BZ" sz="1200" dirty="0" err="1" smtClean="0">
              <a:latin typeface="Times New Roman" panose="02020603050405020304" pitchFamily="18" charset="0"/>
              <a:cs typeface="Times New Roman" panose="02020603050405020304" pitchFamily="18" charset="0"/>
            </a:rPr>
            <a:t>GuestLink</a:t>
          </a:r>
          <a:r>
            <a:rPr lang="en-BZ" sz="1200" dirty="0" smtClean="0">
              <a:latin typeface="Times New Roman" panose="02020603050405020304" pitchFamily="18" charset="0"/>
              <a:cs typeface="Times New Roman" panose="02020603050405020304" pitchFamily="18" charset="0"/>
            </a:rPr>
            <a:t>. </a:t>
          </a:r>
          <a:endParaRPr lang="en-BZ" sz="1200" dirty="0">
            <a:latin typeface="Times New Roman" panose="02020603050405020304" pitchFamily="18" charset="0"/>
            <a:cs typeface="Times New Roman" panose="02020603050405020304" pitchFamily="18" charset="0"/>
          </a:endParaRPr>
        </a:p>
      </dgm:t>
    </dgm:pt>
    <dgm:pt modelId="{22B0B257-8439-4672-A492-37258FB1A081}" type="parTrans" cxnId="{905A9E21-1EF4-4E39-85AA-5691BAA4CEAA}">
      <dgm:prSet/>
      <dgm:spPr/>
      <dgm:t>
        <a:bodyPr/>
        <a:lstStyle/>
        <a:p>
          <a:endParaRPr lang="en-BZ" sz="1400"/>
        </a:p>
      </dgm:t>
    </dgm:pt>
    <dgm:pt modelId="{8D6D5BE1-5DB6-4A82-9B86-8ABF8A0017A3}" type="sibTrans" cxnId="{905A9E21-1EF4-4E39-85AA-5691BAA4CEAA}">
      <dgm:prSet/>
      <dgm:spPr/>
      <dgm:t>
        <a:bodyPr/>
        <a:lstStyle/>
        <a:p>
          <a:endParaRPr lang="en-BZ" sz="1400"/>
        </a:p>
      </dgm:t>
    </dgm:pt>
    <dgm:pt modelId="{E2C04D1C-E82C-47AA-945B-5CC9A2A4658D}">
      <dgm:prSet custT="1"/>
      <dgm:spPr/>
      <dgm:t>
        <a:bodyPr/>
        <a:lstStyle/>
        <a:p>
          <a:r>
            <a:rPr lang="en-BZ" sz="1200" dirty="0" smtClean="0">
              <a:latin typeface="Times New Roman" panose="02020603050405020304" pitchFamily="18" charset="0"/>
              <a:cs typeface="Times New Roman" panose="02020603050405020304" pitchFamily="18" charset="0"/>
            </a:rPr>
            <a:t>8. </a:t>
          </a:r>
          <a:r>
            <a:rPr lang="en-BZ" sz="1200" dirty="0" err="1" smtClean="0">
              <a:latin typeface="Times New Roman" panose="02020603050405020304" pitchFamily="18" charset="0"/>
              <a:cs typeface="Times New Roman" panose="02020603050405020304" pitchFamily="18" charset="0"/>
            </a:rPr>
            <a:t>Энергия</a:t>
          </a:r>
          <a:r>
            <a:rPr lang="en-BZ" sz="1200" dirty="0" smtClean="0">
              <a:latin typeface="Times New Roman" panose="02020603050405020304" pitchFamily="18" charset="0"/>
              <a:cs typeface="Times New Roman" panose="02020603050405020304" pitchFamily="18" charset="0"/>
            </a:rPr>
            <a:t> </a:t>
          </a:r>
          <a:r>
            <a:rPr lang="en-BZ" sz="1200" dirty="0" err="1" smtClean="0">
              <a:latin typeface="Times New Roman" panose="02020603050405020304" pitchFamily="18" charset="0"/>
              <a:cs typeface="Times New Roman" panose="02020603050405020304" pitchFamily="18" charset="0"/>
            </a:rPr>
            <a:t>үнемдеу</a:t>
          </a:r>
          <a:r>
            <a:rPr lang="en-BZ" sz="1200" dirty="0" smtClean="0">
              <a:latin typeface="Times New Roman" panose="02020603050405020304" pitchFamily="18" charset="0"/>
              <a:cs typeface="Times New Roman" panose="02020603050405020304" pitchFamily="18" charset="0"/>
            </a:rPr>
            <a:t> </a:t>
          </a:r>
          <a:r>
            <a:rPr lang="en-BZ" sz="1200" dirty="0" err="1" smtClean="0">
              <a:latin typeface="Times New Roman" panose="02020603050405020304" pitchFamily="18" charset="0"/>
              <a:cs typeface="Times New Roman" panose="02020603050405020304" pitchFamily="18" charset="0"/>
            </a:rPr>
            <a:t>жүйесі</a:t>
          </a:r>
          <a:r>
            <a:rPr lang="en-BZ" sz="1200" dirty="0" smtClean="0">
              <a:latin typeface="Times New Roman" panose="02020603050405020304" pitchFamily="18" charset="0"/>
              <a:cs typeface="Times New Roman" panose="02020603050405020304" pitchFamily="18" charset="0"/>
            </a:rPr>
            <a:t> (Energy Management System): </a:t>
          </a:r>
          <a:r>
            <a:rPr lang="en-BZ" sz="1200" dirty="0" err="1" smtClean="0">
              <a:latin typeface="Times New Roman" panose="02020603050405020304" pitchFamily="18" charset="0"/>
              <a:cs typeface="Times New Roman" panose="02020603050405020304" pitchFamily="18" charset="0"/>
            </a:rPr>
            <a:t>StruxureWare</a:t>
          </a:r>
          <a:r>
            <a:rPr lang="en-BZ" sz="1200" dirty="0" smtClean="0">
              <a:latin typeface="Times New Roman" panose="02020603050405020304" pitchFamily="18" charset="0"/>
              <a:cs typeface="Times New Roman" panose="02020603050405020304" pitchFamily="18" charset="0"/>
            </a:rPr>
            <a:t> software, </a:t>
          </a:r>
          <a:r>
            <a:rPr lang="en-BZ" sz="1200" dirty="0" err="1" smtClean="0">
              <a:latin typeface="Times New Roman" panose="02020603050405020304" pitchFamily="18" charset="0"/>
              <a:cs typeface="Times New Roman" panose="02020603050405020304" pitchFamily="18" charset="0"/>
            </a:rPr>
            <a:t>Powerstar</a:t>
          </a:r>
          <a:r>
            <a:rPr lang="en-BZ" sz="1200" dirty="0" smtClean="0">
              <a:latin typeface="Times New Roman" panose="02020603050405020304" pitchFamily="18" charset="0"/>
              <a:cs typeface="Times New Roman" panose="02020603050405020304" pitchFamily="18" charset="0"/>
            </a:rPr>
            <a:t>, </a:t>
          </a:r>
          <a:r>
            <a:rPr lang="en-BZ" sz="1200" dirty="0" err="1" smtClean="0">
              <a:latin typeface="Times New Roman" panose="02020603050405020304" pitchFamily="18" charset="0"/>
              <a:cs typeface="Times New Roman" panose="02020603050405020304" pitchFamily="18" charset="0"/>
            </a:rPr>
            <a:t>Hotelstar</a:t>
          </a:r>
          <a:r>
            <a:rPr lang="en-BZ" sz="1200" dirty="0" smtClean="0">
              <a:latin typeface="Times New Roman" panose="02020603050405020304" pitchFamily="18" charset="0"/>
              <a:cs typeface="Times New Roman" panose="02020603050405020304" pitchFamily="18" charset="0"/>
            </a:rPr>
            <a:t>. </a:t>
          </a:r>
          <a:endParaRPr lang="en-BZ" sz="1200" dirty="0">
            <a:latin typeface="Times New Roman" panose="02020603050405020304" pitchFamily="18" charset="0"/>
            <a:cs typeface="Times New Roman" panose="02020603050405020304" pitchFamily="18" charset="0"/>
          </a:endParaRPr>
        </a:p>
      </dgm:t>
    </dgm:pt>
    <dgm:pt modelId="{74562D05-1846-4C75-8E27-E9634A10FCE5}" type="parTrans" cxnId="{13AB6FFD-8C5E-4747-9DA1-2C1354A60AA6}">
      <dgm:prSet/>
      <dgm:spPr/>
      <dgm:t>
        <a:bodyPr/>
        <a:lstStyle/>
        <a:p>
          <a:endParaRPr lang="en-BZ" sz="1400"/>
        </a:p>
      </dgm:t>
    </dgm:pt>
    <dgm:pt modelId="{FBB2DB07-11A7-4848-A18E-23B6C2B1D2B2}" type="sibTrans" cxnId="{13AB6FFD-8C5E-4747-9DA1-2C1354A60AA6}">
      <dgm:prSet/>
      <dgm:spPr/>
      <dgm:t>
        <a:bodyPr/>
        <a:lstStyle/>
        <a:p>
          <a:endParaRPr lang="en-BZ" sz="1400"/>
        </a:p>
      </dgm:t>
    </dgm:pt>
    <dgm:pt modelId="{99CB4C95-3EA0-4A59-AFF1-8790CF3284E7}">
      <dgm:prSet custT="1"/>
      <dgm:spPr/>
      <dgm:t>
        <a:bodyPr/>
        <a:lstStyle/>
        <a:p>
          <a:r>
            <a:rPr lang="en-BZ" sz="1200" dirty="0" smtClean="0">
              <a:latin typeface="Times New Roman" panose="02020603050405020304" pitchFamily="18" charset="0"/>
              <a:cs typeface="Times New Roman" panose="02020603050405020304" pitchFamily="18" charset="0"/>
            </a:rPr>
            <a:t>10. </a:t>
          </a:r>
          <a:r>
            <a:rPr lang="en-BZ" sz="1200" dirty="0" err="1" smtClean="0">
              <a:latin typeface="Times New Roman" panose="02020603050405020304" pitchFamily="18" charset="0"/>
              <a:cs typeface="Times New Roman" panose="02020603050405020304" pitchFamily="18" charset="0"/>
            </a:rPr>
            <a:t>Қоймалық</a:t>
          </a:r>
          <a:r>
            <a:rPr lang="en-BZ" sz="1200" dirty="0" smtClean="0">
              <a:latin typeface="Times New Roman" panose="02020603050405020304" pitchFamily="18" charset="0"/>
              <a:cs typeface="Times New Roman" panose="02020603050405020304" pitchFamily="18" charset="0"/>
            </a:rPr>
            <a:t> </a:t>
          </a:r>
          <a:r>
            <a:rPr lang="en-BZ" sz="1200" dirty="0" err="1" smtClean="0">
              <a:latin typeface="Times New Roman" panose="02020603050405020304" pitchFamily="18" charset="0"/>
              <a:cs typeface="Times New Roman" panose="02020603050405020304" pitchFamily="18" charset="0"/>
            </a:rPr>
            <a:t>есепке</a:t>
          </a:r>
          <a:r>
            <a:rPr lang="en-BZ" sz="1200" dirty="0" smtClean="0">
              <a:latin typeface="Times New Roman" panose="02020603050405020304" pitchFamily="18" charset="0"/>
              <a:cs typeface="Times New Roman" panose="02020603050405020304" pitchFamily="18" charset="0"/>
            </a:rPr>
            <a:t> </a:t>
          </a:r>
          <a:r>
            <a:rPr lang="en-BZ" sz="1200" dirty="0" err="1" smtClean="0">
              <a:latin typeface="Times New Roman" panose="02020603050405020304" pitchFamily="18" charset="0"/>
              <a:cs typeface="Times New Roman" panose="02020603050405020304" pitchFamily="18" charset="0"/>
            </a:rPr>
            <a:t>алу</a:t>
          </a:r>
          <a:r>
            <a:rPr lang="en-BZ" sz="1200" dirty="0" smtClean="0">
              <a:latin typeface="Times New Roman" panose="02020603050405020304" pitchFamily="18" charset="0"/>
              <a:cs typeface="Times New Roman" panose="02020603050405020304" pitchFamily="18" charset="0"/>
            </a:rPr>
            <a:t> </a:t>
          </a:r>
          <a:r>
            <a:rPr lang="en-BZ" sz="1200" dirty="0" err="1" smtClean="0">
              <a:latin typeface="Times New Roman" panose="02020603050405020304" pitchFamily="18" charset="0"/>
              <a:cs typeface="Times New Roman" panose="02020603050405020304" pitchFamily="18" charset="0"/>
            </a:rPr>
            <a:t>және</a:t>
          </a:r>
          <a:r>
            <a:rPr lang="en-BZ" sz="1200" dirty="0" smtClean="0">
              <a:latin typeface="Times New Roman" panose="02020603050405020304" pitchFamily="18" charset="0"/>
              <a:cs typeface="Times New Roman" panose="02020603050405020304" pitchFamily="18" charset="0"/>
            </a:rPr>
            <a:t> </a:t>
          </a:r>
          <a:r>
            <a:rPr lang="en-BZ" sz="1200" dirty="0" err="1" smtClean="0">
              <a:latin typeface="Times New Roman" panose="02020603050405020304" pitchFamily="18" charset="0"/>
              <a:cs typeface="Times New Roman" panose="02020603050405020304" pitchFamily="18" charset="0"/>
            </a:rPr>
            <a:t>калькуляциялау</a:t>
          </a:r>
          <a:r>
            <a:rPr lang="en-BZ" sz="1200" dirty="0" smtClean="0">
              <a:latin typeface="Times New Roman" panose="02020603050405020304" pitchFamily="18" charset="0"/>
              <a:cs typeface="Times New Roman" panose="02020603050405020304" pitchFamily="18" charset="0"/>
            </a:rPr>
            <a:t> </a:t>
          </a:r>
          <a:r>
            <a:rPr lang="en-BZ" sz="1200" dirty="0" err="1" smtClean="0">
              <a:latin typeface="Times New Roman" panose="02020603050405020304" pitchFamily="18" charset="0"/>
              <a:cs typeface="Times New Roman" panose="02020603050405020304" pitchFamily="18" charset="0"/>
            </a:rPr>
            <a:t>жүйесі</a:t>
          </a:r>
          <a:r>
            <a:rPr lang="en-BZ" sz="1200" dirty="0" smtClean="0">
              <a:latin typeface="Times New Roman" panose="02020603050405020304" pitchFamily="18" charset="0"/>
              <a:cs typeface="Times New Roman" panose="02020603050405020304" pitchFamily="18" charset="0"/>
            </a:rPr>
            <a:t> (Food &amp; Beverage): </a:t>
          </a:r>
          <a:r>
            <a:rPr lang="en-BZ" sz="1200" dirty="0" err="1" smtClean="0">
              <a:latin typeface="Times New Roman" panose="02020603050405020304" pitchFamily="18" charset="0"/>
              <a:cs typeface="Times New Roman" panose="02020603050405020304" pitchFamily="18" charset="0"/>
            </a:rPr>
            <a:t>Quintiq</a:t>
          </a:r>
          <a:r>
            <a:rPr lang="en-BZ" sz="1200" dirty="0" smtClean="0">
              <a:latin typeface="Times New Roman" panose="02020603050405020304" pitchFamily="18" charset="0"/>
              <a:cs typeface="Times New Roman" panose="02020603050405020304" pitchFamily="18" charset="0"/>
            </a:rPr>
            <a:t>, Libra F&amp;B.</a:t>
          </a:r>
          <a:endParaRPr lang="en-BZ" sz="1200" dirty="0">
            <a:latin typeface="Times New Roman" panose="02020603050405020304" pitchFamily="18" charset="0"/>
            <a:cs typeface="Times New Roman" panose="02020603050405020304" pitchFamily="18" charset="0"/>
          </a:endParaRPr>
        </a:p>
      </dgm:t>
    </dgm:pt>
    <dgm:pt modelId="{970D26F2-280C-4AB2-A3DD-E88F71F14289}" type="parTrans" cxnId="{AD616E7D-1712-4EC3-8183-5593938CD28A}">
      <dgm:prSet/>
      <dgm:spPr/>
      <dgm:t>
        <a:bodyPr/>
        <a:lstStyle/>
        <a:p>
          <a:endParaRPr lang="en-BZ"/>
        </a:p>
      </dgm:t>
    </dgm:pt>
    <dgm:pt modelId="{B99A9128-B32B-4125-8841-741191611D43}" type="sibTrans" cxnId="{AD616E7D-1712-4EC3-8183-5593938CD28A}">
      <dgm:prSet/>
      <dgm:spPr/>
      <dgm:t>
        <a:bodyPr/>
        <a:lstStyle/>
        <a:p>
          <a:endParaRPr lang="en-BZ"/>
        </a:p>
      </dgm:t>
    </dgm:pt>
    <dgm:pt modelId="{0D146202-6187-4342-B802-8E69A1CB3326}">
      <dgm:prSet custT="1"/>
      <dgm:spPr/>
      <dgm:t>
        <a:bodyPr/>
        <a:lstStyle/>
        <a:p>
          <a:r>
            <a:rPr lang="en-BZ" sz="1200" dirty="0" smtClean="0">
              <a:latin typeface="Times New Roman" panose="02020603050405020304" pitchFamily="18" charset="0"/>
              <a:cs typeface="Times New Roman" panose="02020603050405020304" pitchFamily="18" charset="0"/>
            </a:rPr>
            <a:t>11. </a:t>
          </a:r>
          <a:r>
            <a:rPr lang="en-BZ" sz="1200" dirty="0" err="1" smtClean="0">
              <a:latin typeface="Times New Roman" panose="02020603050405020304" pitchFamily="18" charset="0"/>
              <a:cs typeface="Times New Roman" panose="02020603050405020304" pitchFamily="18" charset="0"/>
            </a:rPr>
            <a:t>Қаржылық-бухгалтерлік</a:t>
          </a:r>
          <a:r>
            <a:rPr lang="en-BZ" sz="1200" dirty="0" smtClean="0">
              <a:latin typeface="Times New Roman" panose="02020603050405020304" pitchFamily="18" charset="0"/>
              <a:cs typeface="Times New Roman" panose="02020603050405020304" pitchFamily="18" charset="0"/>
            </a:rPr>
            <a:t> </a:t>
          </a:r>
          <a:r>
            <a:rPr lang="en-BZ" sz="1200" dirty="0" err="1" smtClean="0">
              <a:latin typeface="Times New Roman" panose="02020603050405020304" pitchFamily="18" charset="0"/>
              <a:cs typeface="Times New Roman" panose="02020603050405020304" pitchFamily="18" charset="0"/>
            </a:rPr>
            <a:t>есепке</a:t>
          </a:r>
          <a:r>
            <a:rPr lang="en-BZ" sz="1200" dirty="0" smtClean="0">
              <a:latin typeface="Times New Roman" panose="02020603050405020304" pitchFamily="18" charset="0"/>
              <a:cs typeface="Times New Roman" panose="02020603050405020304" pitchFamily="18" charset="0"/>
            </a:rPr>
            <a:t> </a:t>
          </a:r>
          <a:r>
            <a:rPr lang="en-BZ" sz="1200" dirty="0" err="1" smtClean="0">
              <a:latin typeface="Times New Roman" panose="02020603050405020304" pitchFamily="18" charset="0"/>
              <a:cs typeface="Times New Roman" panose="02020603050405020304" pitchFamily="18" charset="0"/>
            </a:rPr>
            <a:t>алу</a:t>
          </a:r>
          <a:r>
            <a:rPr lang="en-BZ" sz="1200" dirty="0" smtClean="0">
              <a:latin typeface="Times New Roman" panose="02020603050405020304" pitchFamily="18" charset="0"/>
              <a:cs typeface="Times New Roman" panose="02020603050405020304" pitchFamily="18" charset="0"/>
            </a:rPr>
            <a:t> </a:t>
          </a:r>
          <a:r>
            <a:rPr lang="en-BZ" sz="1200" dirty="0" err="1" smtClean="0">
              <a:latin typeface="Times New Roman" panose="02020603050405020304" pitchFamily="18" charset="0"/>
              <a:cs typeface="Times New Roman" panose="02020603050405020304" pitchFamily="18" charset="0"/>
            </a:rPr>
            <a:t>жүйесі</a:t>
          </a:r>
          <a:r>
            <a:rPr lang="en-BZ" sz="1200" dirty="0" smtClean="0">
              <a:latin typeface="Times New Roman" panose="02020603050405020304" pitchFamily="18" charset="0"/>
              <a:cs typeface="Times New Roman" panose="02020603050405020304" pitchFamily="18" charset="0"/>
            </a:rPr>
            <a:t> (Accounting System): </a:t>
          </a:r>
          <a:r>
            <a:rPr lang="en-BZ" sz="1200" dirty="0" err="1" smtClean="0">
              <a:latin typeface="Times New Roman" panose="02020603050405020304" pitchFamily="18" charset="0"/>
              <a:cs typeface="Times New Roman" panose="02020603050405020304" pitchFamily="18" charset="0"/>
            </a:rPr>
            <a:t>Scala</a:t>
          </a:r>
          <a:r>
            <a:rPr lang="en-BZ" sz="1200" dirty="0" smtClean="0">
              <a:latin typeface="Times New Roman" panose="02020603050405020304" pitchFamily="18" charset="0"/>
              <a:cs typeface="Times New Roman" panose="02020603050405020304" pitchFamily="18" charset="0"/>
            </a:rPr>
            <a:t>, Navision, 1C. </a:t>
          </a:r>
          <a:endParaRPr lang="en-BZ" sz="1200" dirty="0">
            <a:latin typeface="Times New Roman" panose="02020603050405020304" pitchFamily="18" charset="0"/>
            <a:cs typeface="Times New Roman" panose="02020603050405020304" pitchFamily="18" charset="0"/>
          </a:endParaRPr>
        </a:p>
      </dgm:t>
    </dgm:pt>
    <dgm:pt modelId="{FD95126B-9C66-4915-BECD-A8DA358243D0}" type="parTrans" cxnId="{3337969B-DF98-47F1-B247-F0C89D3DD9FE}">
      <dgm:prSet/>
      <dgm:spPr/>
      <dgm:t>
        <a:bodyPr/>
        <a:lstStyle/>
        <a:p>
          <a:endParaRPr lang="en-BZ"/>
        </a:p>
      </dgm:t>
    </dgm:pt>
    <dgm:pt modelId="{C8432CD9-3929-4479-B70F-49B1D33B3929}" type="sibTrans" cxnId="{3337969B-DF98-47F1-B247-F0C89D3DD9FE}">
      <dgm:prSet/>
      <dgm:spPr/>
      <dgm:t>
        <a:bodyPr/>
        <a:lstStyle/>
        <a:p>
          <a:endParaRPr lang="en-BZ"/>
        </a:p>
      </dgm:t>
    </dgm:pt>
    <dgm:pt modelId="{20EBB0D6-01E1-4536-BA9D-BA9DC10245DF}">
      <dgm:prSet custT="1"/>
      <dgm:spPr/>
      <dgm:t>
        <a:bodyPr/>
        <a:lstStyle/>
        <a:p>
          <a:r>
            <a:rPr lang="en-BZ" sz="1200" dirty="0" smtClean="0">
              <a:latin typeface="Times New Roman" panose="02020603050405020304" pitchFamily="18" charset="0"/>
              <a:cs typeface="Times New Roman" panose="02020603050405020304" pitchFamily="18" charset="0"/>
            </a:rPr>
            <a:t>12. </a:t>
          </a:r>
          <a:r>
            <a:rPr lang="en-BZ" sz="1200" dirty="0" err="1" smtClean="0">
              <a:latin typeface="Times New Roman" panose="02020603050405020304" pitchFamily="18" charset="0"/>
              <a:cs typeface="Times New Roman" panose="02020603050405020304" pitchFamily="18" charset="0"/>
            </a:rPr>
            <a:t>Орталық</a:t>
          </a:r>
          <a:r>
            <a:rPr lang="en-BZ" sz="1200" dirty="0" smtClean="0">
              <a:latin typeface="Times New Roman" panose="02020603050405020304" pitchFamily="18" charset="0"/>
              <a:cs typeface="Times New Roman" panose="02020603050405020304" pitchFamily="18" charset="0"/>
            </a:rPr>
            <a:t> </a:t>
          </a:r>
          <a:r>
            <a:rPr lang="en-BZ" sz="1200" dirty="0" err="1" smtClean="0">
              <a:latin typeface="Times New Roman" panose="02020603050405020304" pitchFamily="18" charset="0"/>
              <a:cs typeface="Times New Roman" panose="02020603050405020304" pitchFamily="18" charset="0"/>
            </a:rPr>
            <a:t>брондау</a:t>
          </a:r>
          <a:r>
            <a:rPr lang="en-BZ" sz="1200" dirty="0" smtClean="0">
              <a:latin typeface="Times New Roman" panose="02020603050405020304" pitchFamily="18" charset="0"/>
              <a:cs typeface="Times New Roman" panose="02020603050405020304" pitchFamily="18" charset="0"/>
            </a:rPr>
            <a:t> </a:t>
          </a:r>
          <a:r>
            <a:rPr lang="en-BZ" sz="1200" dirty="0" err="1" smtClean="0">
              <a:latin typeface="Times New Roman" panose="02020603050405020304" pitchFamily="18" charset="0"/>
              <a:cs typeface="Times New Roman" panose="02020603050405020304" pitchFamily="18" charset="0"/>
            </a:rPr>
            <a:t>жүйесі</a:t>
          </a:r>
          <a:r>
            <a:rPr lang="en-BZ" sz="1200" dirty="0" smtClean="0">
              <a:latin typeface="Times New Roman" panose="02020603050405020304" pitchFamily="18" charset="0"/>
              <a:cs typeface="Times New Roman" panose="02020603050405020304" pitchFamily="18" charset="0"/>
            </a:rPr>
            <a:t> (Central Reservation System): Amadeus, Sabre, Apollo, Galileo, </a:t>
          </a:r>
          <a:r>
            <a:rPr lang="en-BZ" sz="1200" dirty="0" err="1" smtClean="0">
              <a:latin typeface="Times New Roman" panose="02020603050405020304" pitchFamily="18" charset="0"/>
              <a:cs typeface="Times New Roman" panose="02020603050405020304" pitchFamily="18" charset="0"/>
            </a:rPr>
            <a:t>Worldspan</a:t>
          </a:r>
          <a:r>
            <a:rPr lang="en-BZ" sz="1200" dirty="0" smtClean="0">
              <a:latin typeface="Times New Roman" panose="02020603050405020304" pitchFamily="18" charset="0"/>
              <a:cs typeface="Times New Roman" panose="02020603050405020304" pitchFamily="18" charset="0"/>
            </a:rPr>
            <a:t>, Abacus, </a:t>
          </a:r>
          <a:r>
            <a:rPr lang="en-BZ" sz="1200" dirty="0" err="1" smtClean="0">
              <a:latin typeface="Times New Roman" panose="02020603050405020304" pitchFamily="18" charset="0"/>
              <a:cs typeface="Times New Roman" panose="02020603050405020304" pitchFamily="18" charset="0"/>
            </a:rPr>
            <a:t>Infini</a:t>
          </a:r>
          <a:r>
            <a:rPr lang="en-BZ" sz="1200" dirty="0" smtClean="0">
              <a:latin typeface="Times New Roman" panose="02020603050405020304" pitchFamily="18" charset="0"/>
              <a:cs typeface="Times New Roman" panose="02020603050405020304" pitchFamily="18" charset="0"/>
            </a:rPr>
            <a:t>, Core CRO.</a:t>
          </a:r>
          <a:endParaRPr lang="en-BZ" sz="1200" dirty="0">
            <a:latin typeface="Times New Roman" panose="02020603050405020304" pitchFamily="18" charset="0"/>
            <a:cs typeface="Times New Roman" panose="02020603050405020304" pitchFamily="18" charset="0"/>
          </a:endParaRPr>
        </a:p>
      </dgm:t>
    </dgm:pt>
    <dgm:pt modelId="{243BE642-88D8-4245-B31C-4AFA387622CC}" type="parTrans" cxnId="{767E60C8-75D2-46EA-95B9-970B59B3AE0B}">
      <dgm:prSet/>
      <dgm:spPr/>
      <dgm:t>
        <a:bodyPr/>
        <a:lstStyle/>
        <a:p>
          <a:endParaRPr lang="en-BZ"/>
        </a:p>
      </dgm:t>
    </dgm:pt>
    <dgm:pt modelId="{1F8FA410-4477-4979-B9E2-46F53B3A5D91}" type="sibTrans" cxnId="{767E60C8-75D2-46EA-95B9-970B59B3AE0B}">
      <dgm:prSet/>
      <dgm:spPr/>
      <dgm:t>
        <a:bodyPr/>
        <a:lstStyle/>
        <a:p>
          <a:endParaRPr lang="en-BZ"/>
        </a:p>
      </dgm:t>
    </dgm:pt>
    <dgm:pt modelId="{A1315ED1-D0CF-4CD5-990E-1538D1771E1B}">
      <dgm:prSet custT="1"/>
      <dgm:spPr/>
      <dgm:t>
        <a:bodyPr/>
        <a:lstStyle/>
        <a:p>
          <a:r>
            <a:rPr lang="en-BZ" sz="1200" smtClean="0">
              <a:latin typeface="Times New Roman" panose="02020603050405020304" pitchFamily="18" charset="0"/>
              <a:cs typeface="Times New Roman" panose="02020603050405020304" pitchFamily="18" charset="0"/>
            </a:rPr>
            <a:t>13. Интернет брондау жүйесі (Web Reservation System): Genares, Pegasus IDS Systems. </a:t>
          </a:r>
          <a:endParaRPr lang="en-BZ" sz="1200">
            <a:latin typeface="Times New Roman" panose="02020603050405020304" pitchFamily="18" charset="0"/>
            <a:cs typeface="Times New Roman" panose="02020603050405020304" pitchFamily="18" charset="0"/>
          </a:endParaRPr>
        </a:p>
      </dgm:t>
    </dgm:pt>
    <dgm:pt modelId="{45D43C1A-BCD7-4283-987F-833CB1191C42}" type="parTrans" cxnId="{1B9FA75C-D151-4B81-9E73-A1912D665E07}">
      <dgm:prSet/>
      <dgm:spPr/>
      <dgm:t>
        <a:bodyPr/>
        <a:lstStyle/>
        <a:p>
          <a:endParaRPr lang="en-BZ"/>
        </a:p>
      </dgm:t>
    </dgm:pt>
    <dgm:pt modelId="{D00EC310-CDEE-4296-A021-4E387B7C6B56}" type="sibTrans" cxnId="{1B9FA75C-D151-4B81-9E73-A1912D665E07}">
      <dgm:prSet/>
      <dgm:spPr/>
      <dgm:t>
        <a:bodyPr/>
        <a:lstStyle/>
        <a:p>
          <a:endParaRPr lang="en-BZ"/>
        </a:p>
      </dgm:t>
    </dgm:pt>
    <dgm:pt modelId="{53A352D0-D3F6-49EB-BA20-C04B4E48270C}">
      <dgm:prSet custT="1"/>
      <dgm:spPr/>
      <dgm:t>
        <a:bodyPr/>
        <a:lstStyle/>
        <a:p>
          <a:endParaRPr lang="en-BZ" sz="1200" dirty="0">
            <a:latin typeface="Times New Roman" panose="02020603050405020304" pitchFamily="18" charset="0"/>
            <a:cs typeface="Times New Roman" panose="02020603050405020304" pitchFamily="18" charset="0"/>
          </a:endParaRPr>
        </a:p>
      </dgm:t>
    </dgm:pt>
    <dgm:pt modelId="{ACB4C09E-86F7-44AA-B105-645FF3D71543}" type="parTrans" cxnId="{037612B5-1D1D-4D7C-A3DB-45F3E5C8F574}">
      <dgm:prSet/>
      <dgm:spPr/>
      <dgm:t>
        <a:bodyPr/>
        <a:lstStyle/>
        <a:p>
          <a:endParaRPr lang="en-BZ"/>
        </a:p>
      </dgm:t>
    </dgm:pt>
    <dgm:pt modelId="{259CB2F0-70BC-4DEA-B42F-57ADA505DEBA}" type="sibTrans" cxnId="{037612B5-1D1D-4D7C-A3DB-45F3E5C8F574}">
      <dgm:prSet/>
      <dgm:spPr/>
      <dgm:t>
        <a:bodyPr/>
        <a:lstStyle/>
        <a:p>
          <a:endParaRPr lang="en-BZ"/>
        </a:p>
      </dgm:t>
    </dgm:pt>
    <dgm:pt modelId="{7D6A3743-45CE-4377-99CA-6F6578B9D21B}">
      <dgm:prSet custT="1"/>
      <dgm:spPr/>
      <dgm:t>
        <a:bodyPr/>
        <a:lstStyle/>
        <a:p>
          <a:endParaRPr lang="en-BZ" sz="1200" dirty="0">
            <a:latin typeface="Times New Roman" panose="02020603050405020304" pitchFamily="18" charset="0"/>
            <a:cs typeface="Times New Roman" panose="02020603050405020304" pitchFamily="18" charset="0"/>
          </a:endParaRPr>
        </a:p>
      </dgm:t>
    </dgm:pt>
    <dgm:pt modelId="{E78AD02D-B32E-49F7-A564-89865F7EABDA}" type="parTrans" cxnId="{42144CF6-637F-408E-A150-E4264F69548B}">
      <dgm:prSet/>
      <dgm:spPr/>
      <dgm:t>
        <a:bodyPr/>
        <a:lstStyle/>
        <a:p>
          <a:endParaRPr lang="en-BZ"/>
        </a:p>
      </dgm:t>
    </dgm:pt>
    <dgm:pt modelId="{6032D21B-9C76-4564-BF0A-E28AD0331E15}" type="sibTrans" cxnId="{42144CF6-637F-408E-A150-E4264F69548B}">
      <dgm:prSet/>
      <dgm:spPr/>
      <dgm:t>
        <a:bodyPr/>
        <a:lstStyle/>
        <a:p>
          <a:endParaRPr lang="en-BZ"/>
        </a:p>
      </dgm:t>
    </dgm:pt>
    <dgm:pt modelId="{40EFA0DC-2BCA-4847-94D7-92796DFDC580}">
      <dgm:prSet custT="1"/>
      <dgm:spPr/>
      <dgm:t>
        <a:bodyPr/>
        <a:lstStyle/>
        <a:p>
          <a:r>
            <a:rPr lang="en-BZ" sz="1400" dirty="0" smtClean="0">
              <a:latin typeface="Times New Roman" panose="02020603050405020304" pitchFamily="18" charset="0"/>
              <a:cs typeface="Times New Roman" panose="02020603050405020304" pitchFamily="18" charset="0"/>
            </a:rPr>
            <a:t>14. </a:t>
          </a:r>
          <a:r>
            <a:rPr lang="en-BZ" sz="1400" dirty="0" err="1" smtClean="0">
              <a:latin typeface="Times New Roman" panose="02020603050405020304" pitchFamily="18" charset="0"/>
              <a:cs typeface="Times New Roman" panose="02020603050405020304" pitchFamily="18" charset="0"/>
            </a:rPr>
            <a:t>Кадрлық</a:t>
          </a:r>
          <a:r>
            <a:rPr lang="en-BZ" sz="1400" dirty="0" smtClean="0">
              <a:latin typeface="Times New Roman" panose="02020603050405020304" pitchFamily="18" charset="0"/>
              <a:cs typeface="Times New Roman" panose="02020603050405020304" pitchFamily="18" charset="0"/>
            </a:rPr>
            <a:t> </a:t>
          </a:r>
          <a:r>
            <a:rPr lang="en-BZ" sz="1400" dirty="0" err="1" smtClean="0">
              <a:latin typeface="Times New Roman" panose="02020603050405020304" pitchFamily="18" charset="0"/>
              <a:cs typeface="Times New Roman" panose="02020603050405020304" pitchFamily="18" charset="0"/>
            </a:rPr>
            <a:t>есеп</a:t>
          </a:r>
          <a:r>
            <a:rPr lang="en-BZ" sz="1400" dirty="0" smtClean="0">
              <a:latin typeface="Times New Roman" panose="02020603050405020304" pitchFamily="18" charset="0"/>
              <a:cs typeface="Times New Roman" panose="02020603050405020304" pitchFamily="18" charset="0"/>
            </a:rPr>
            <a:t> </a:t>
          </a:r>
          <a:r>
            <a:rPr lang="en-BZ" sz="1400" dirty="0" err="1" smtClean="0">
              <a:latin typeface="Times New Roman" panose="02020603050405020304" pitchFamily="18" charset="0"/>
              <a:cs typeface="Times New Roman" panose="02020603050405020304" pitchFamily="18" charset="0"/>
            </a:rPr>
            <a:t>жүйесі</a:t>
          </a:r>
          <a:r>
            <a:rPr lang="en-BZ" sz="1400" dirty="0" smtClean="0">
              <a:latin typeface="Times New Roman" panose="02020603050405020304" pitchFamily="18" charset="0"/>
              <a:cs typeface="Times New Roman" panose="02020603050405020304" pitchFamily="18" charset="0"/>
            </a:rPr>
            <a:t> (Human Resource System): </a:t>
          </a:r>
          <a:r>
            <a:rPr lang="en-BZ" sz="1400" dirty="0" err="1" smtClean="0">
              <a:latin typeface="Times New Roman" panose="02020603050405020304" pitchFamily="18" charset="0"/>
              <a:cs typeface="Times New Roman" panose="02020603050405020304" pitchFamily="18" charset="0"/>
            </a:rPr>
            <a:t>Faraon</a:t>
          </a:r>
          <a:r>
            <a:rPr lang="en-BZ" sz="1400" dirty="0" smtClean="0">
              <a:latin typeface="Times New Roman" panose="02020603050405020304" pitchFamily="18" charset="0"/>
              <a:cs typeface="Times New Roman" panose="02020603050405020304" pitchFamily="18" charset="0"/>
            </a:rPr>
            <a:t>, </a:t>
          </a:r>
          <a:r>
            <a:rPr lang="en-BZ" sz="1400" dirty="0" err="1" smtClean="0">
              <a:latin typeface="Times New Roman" panose="02020603050405020304" pitchFamily="18" charset="0"/>
              <a:cs typeface="Times New Roman" panose="02020603050405020304" pitchFamily="18" charset="0"/>
            </a:rPr>
            <a:t>mySAP</a:t>
          </a:r>
          <a:r>
            <a:rPr lang="en-BZ" sz="1400" dirty="0" smtClean="0">
              <a:latin typeface="Times New Roman" panose="02020603050405020304" pitchFamily="18" charset="0"/>
              <a:cs typeface="Times New Roman" panose="02020603050405020304" pitchFamily="18" charset="0"/>
            </a:rPr>
            <a:t> HR, </a:t>
          </a:r>
          <a:r>
            <a:rPr lang="en-BZ" sz="1400" dirty="0" err="1" smtClean="0">
              <a:latin typeface="Times New Roman" panose="02020603050405020304" pitchFamily="18" charset="0"/>
              <a:cs typeface="Times New Roman" panose="02020603050405020304" pitchFamily="18" charset="0"/>
            </a:rPr>
            <a:t>ScaiaHR</a:t>
          </a:r>
          <a:r>
            <a:rPr lang="en-BZ" sz="1400" dirty="0" smtClean="0">
              <a:latin typeface="Times New Roman" panose="02020603050405020304" pitchFamily="18" charset="0"/>
              <a:cs typeface="Times New Roman" panose="02020603050405020304" pitchFamily="18" charset="0"/>
            </a:rPr>
            <a:t>, E-Staff, 1C. </a:t>
          </a:r>
        </a:p>
        <a:p>
          <a:r>
            <a:rPr lang="en-BZ" sz="1400" dirty="0" smtClean="0">
              <a:latin typeface="Times New Roman" panose="02020603050405020304" pitchFamily="18" charset="0"/>
              <a:cs typeface="Times New Roman" panose="02020603050405020304" pitchFamily="18" charset="0"/>
            </a:rPr>
            <a:t>15. </a:t>
          </a:r>
          <a:r>
            <a:rPr lang="en-BZ" sz="1400" dirty="0" err="1" smtClean="0">
              <a:latin typeface="Times New Roman" panose="02020603050405020304" pitchFamily="18" charset="0"/>
              <a:cs typeface="Times New Roman" panose="02020603050405020304" pitchFamily="18" charset="0"/>
            </a:rPr>
            <a:t>Қауіпсіздік</a:t>
          </a:r>
          <a:r>
            <a:rPr lang="en-BZ" sz="1400" dirty="0" smtClean="0">
              <a:latin typeface="Times New Roman" panose="02020603050405020304" pitchFamily="18" charset="0"/>
              <a:cs typeface="Times New Roman" panose="02020603050405020304" pitchFamily="18" charset="0"/>
            </a:rPr>
            <a:t> </a:t>
          </a:r>
          <a:r>
            <a:rPr lang="en-BZ" sz="1400" dirty="0" err="1" smtClean="0">
              <a:latin typeface="Times New Roman" panose="02020603050405020304" pitchFamily="18" charset="0"/>
              <a:cs typeface="Times New Roman" panose="02020603050405020304" pitchFamily="18" charset="0"/>
            </a:rPr>
            <a:t>жүйесі</a:t>
          </a:r>
          <a:r>
            <a:rPr lang="en-BZ" sz="1400" dirty="0" smtClean="0">
              <a:latin typeface="Times New Roman" panose="02020603050405020304" pitchFamily="18" charset="0"/>
              <a:cs typeface="Times New Roman" panose="02020603050405020304" pitchFamily="18" charset="0"/>
            </a:rPr>
            <a:t> (Security System): Access Control Systems, 2-WAY 9000 Remote Start. </a:t>
          </a:r>
        </a:p>
        <a:p>
          <a:endParaRPr lang="en-BZ" dirty="0"/>
        </a:p>
      </dgm:t>
    </dgm:pt>
    <dgm:pt modelId="{69AF4C2D-08E7-4460-B8A6-00B0A6B32A6E}" type="parTrans" cxnId="{0DAF9F4A-CE94-474E-A71B-9D7DFA84C493}">
      <dgm:prSet/>
      <dgm:spPr/>
      <dgm:t>
        <a:bodyPr/>
        <a:lstStyle/>
        <a:p>
          <a:endParaRPr lang="en-BZ"/>
        </a:p>
      </dgm:t>
    </dgm:pt>
    <dgm:pt modelId="{576E694B-52A5-4E69-9F8B-704BE0680EF8}" type="sibTrans" cxnId="{0DAF9F4A-CE94-474E-A71B-9D7DFA84C493}">
      <dgm:prSet/>
      <dgm:spPr/>
      <dgm:t>
        <a:bodyPr/>
        <a:lstStyle/>
        <a:p>
          <a:endParaRPr lang="en-BZ"/>
        </a:p>
      </dgm:t>
    </dgm:pt>
    <dgm:pt modelId="{525035A3-6695-4829-A891-3A1A24368AB5}" type="pres">
      <dgm:prSet presAssocID="{574ACBCB-F0C0-4E06-94A6-DDDEEF51083D}" presName="linearFlow" presStyleCnt="0">
        <dgm:presLayoutVars>
          <dgm:dir/>
          <dgm:animLvl val="lvl"/>
          <dgm:resizeHandles val="exact"/>
        </dgm:presLayoutVars>
      </dgm:prSet>
      <dgm:spPr/>
      <dgm:t>
        <a:bodyPr/>
        <a:lstStyle/>
        <a:p>
          <a:endParaRPr lang="en-BZ"/>
        </a:p>
      </dgm:t>
    </dgm:pt>
    <dgm:pt modelId="{01073AAE-15D5-4B60-BDC9-566AB1826EA2}" type="pres">
      <dgm:prSet presAssocID="{F2FBD2C3-B915-425D-A8FF-47F081FD2D44}" presName="composite" presStyleCnt="0"/>
      <dgm:spPr/>
    </dgm:pt>
    <dgm:pt modelId="{2CD07CC4-1568-4DEE-837D-9899A350E8A6}" type="pres">
      <dgm:prSet presAssocID="{F2FBD2C3-B915-425D-A8FF-47F081FD2D44}" presName="parentText" presStyleLbl="alignNode1" presStyleIdx="0" presStyleCnt="5">
        <dgm:presLayoutVars>
          <dgm:chMax val="1"/>
          <dgm:bulletEnabled val="1"/>
        </dgm:presLayoutVars>
      </dgm:prSet>
      <dgm:spPr/>
      <dgm:t>
        <a:bodyPr/>
        <a:lstStyle/>
        <a:p>
          <a:endParaRPr lang="en-BZ"/>
        </a:p>
      </dgm:t>
    </dgm:pt>
    <dgm:pt modelId="{BECB2B0F-9D1C-4AD9-A95A-2BAF1084BF09}" type="pres">
      <dgm:prSet presAssocID="{F2FBD2C3-B915-425D-A8FF-47F081FD2D44}" presName="descendantText" presStyleLbl="alignAcc1" presStyleIdx="0" presStyleCnt="5" custLinFactNeighborX="-143" custLinFactNeighborY="12141">
        <dgm:presLayoutVars>
          <dgm:bulletEnabled val="1"/>
        </dgm:presLayoutVars>
      </dgm:prSet>
      <dgm:spPr/>
      <dgm:t>
        <a:bodyPr/>
        <a:lstStyle/>
        <a:p>
          <a:endParaRPr lang="en-BZ"/>
        </a:p>
      </dgm:t>
    </dgm:pt>
    <dgm:pt modelId="{44A503D8-10B4-4B6F-9E3D-C14DC4C41174}" type="pres">
      <dgm:prSet presAssocID="{021A5E94-E875-426B-83DE-CBD5B82069AC}" presName="sp" presStyleCnt="0"/>
      <dgm:spPr/>
    </dgm:pt>
    <dgm:pt modelId="{05337BE2-B487-4EE6-BC92-EB7830E95908}" type="pres">
      <dgm:prSet presAssocID="{5C452806-30D3-48B1-B893-BB48DC4CEB53}" presName="composite" presStyleCnt="0"/>
      <dgm:spPr/>
    </dgm:pt>
    <dgm:pt modelId="{197A79DA-D7E7-4A07-85F0-D5D70FDE3866}" type="pres">
      <dgm:prSet presAssocID="{5C452806-30D3-48B1-B893-BB48DC4CEB53}" presName="parentText" presStyleLbl="alignNode1" presStyleIdx="1" presStyleCnt="5">
        <dgm:presLayoutVars>
          <dgm:chMax val="1"/>
          <dgm:bulletEnabled val="1"/>
        </dgm:presLayoutVars>
      </dgm:prSet>
      <dgm:spPr/>
      <dgm:t>
        <a:bodyPr/>
        <a:lstStyle/>
        <a:p>
          <a:endParaRPr lang="en-BZ"/>
        </a:p>
      </dgm:t>
    </dgm:pt>
    <dgm:pt modelId="{CB1C3E3A-EF07-45F2-AE11-6CDDFC67C9CE}" type="pres">
      <dgm:prSet presAssocID="{5C452806-30D3-48B1-B893-BB48DC4CEB53}" presName="descendantText" presStyleLbl="alignAcc1" presStyleIdx="1" presStyleCnt="5">
        <dgm:presLayoutVars>
          <dgm:bulletEnabled val="1"/>
        </dgm:presLayoutVars>
      </dgm:prSet>
      <dgm:spPr/>
      <dgm:t>
        <a:bodyPr/>
        <a:lstStyle/>
        <a:p>
          <a:endParaRPr lang="en-BZ"/>
        </a:p>
      </dgm:t>
    </dgm:pt>
    <dgm:pt modelId="{0E303095-7417-4CCF-BEB5-944F69F994D6}" type="pres">
      <dgm:prSet presAssocID="{8313C980-2992-4EB6-B8D0-F9308EFE836B}" presName="sp" presStyleCnt="0"/>
      <dgm:spPr/>
    </dgm:pt>
    <dgm:pt modelId="{0F905597-4CD1-4C0A-AE3A-A39221E30A95}" type="pres">
      <dgm:prSet presAssocID="{C9F67759-F089-4405-9C28-3FE80695E801}" presName="composite" presStyleCnt="0"/>
      <dgm:spPr/>
    </dgm:pt>
    <dgm:pt modelId="{C9E4BAF4-DF82-46B8-ADC4-3C260927E607}" type="pres">
      <dgm:prSet presAssocID="{C9F67759-F089-4405-9C28-3FE80695E801}" presName="parentText" presStyleLbl="alignNode1" presStyleIdx="2" presStyleCnt="5">
        <dgm:presLayoutVars>
          <dgm:chMax val="1"/>
          <dgm:bulletEnabled val="1"/>
        </dgm:presLayoutVars>
      </dgm:prSet>
      <dgm:spPr/>
      <dgm:t>
        <a:bodyPr/>
        <a:lstStyle/>
        <a:p>
          <a:endParaRPr lang="en-BZ"/>
        </a:p>
      </dgm:t>
    </dgm:pt>
    <dgm:pt modelId="{6EBBC996-52A2-4709-824C-34C8784488D2}" type="pres">
      <dgm:prSet presAssocID="{C9F67759-F089-4405-9C28-3FE80695E801}" presName="descendantText" presStyleLbl="alignAcc1" presStyleIdx="2" presStyleCnt="5">
        <dgm:presLayoutVars>
          <dgm:bulletEnabled val="1"/>
        </dgm:presLayoutVars>
      </dgm:prSet>
      <dgm:spPr/>
      <dgm:t>
        <a:bodyPr/>
        <a:lstStyle/>
        <a:p>
          <a:endParaRPr lang="en-BZ"/>
        </a:p>
      </dgm:t>
    </dgm:pt>
    <dgm:pt modelId="{DAAA9557-6B82-460C-92D6-2983186E2E06}" type="pres">
      <dgm:prSet presAssocID="{61E116F1-8BE3-4AB1-9BD8-DC5BEFDE604D}" presName="sp" presStyleCnt="0"/>
      <dgm:spPr/>
    </dgm:pt>
    <dgm:pt modelId="{F0F28A11-E5D8-4E74-9F3A-4178009D32E7}" type="pres">
      <dgm:prSet presAssocID="{FF82701B-5286-4264-AA23-73A9519C70B2}" presName="composite" presStyleCnt="0"/>
      <dgm:spPr/>
    </dgm:pt>
    <dgm:pt modelId="{DC9EB5E8-FBB1-4ABF-988E-95E0CF188BB3}" type="pres">
      <dgm:prSet presAssocID="{FF82701B-5286-4264-AA23-73A9519C70B2}" presName="parentText" presStyleLbl="alignNode1" presStyleIdx="3" presStyleCnt="5">
        <dgm:presLayoutVars>
          <dgm:chMax val="1"/>
          <dgm:bulletEnabled val="1"/>
        </dgm:presLayoutVars>
      </dgm:prSet>
      <dgm:spPr/>
      <dgm:t>
        <a:bodyPr/>
        <a:lstStyle/>
        <a:p>
          <a:endParaRPr lang="en-BZ"/>
        </a:p>
      </dgm:t>
    </dgm:pt>
    <dgm:pt modelId="{A6969EFF-3041-4C45-A83F-71A257AA6BE4}" type="pres">
      <dgm:prSet presAssocID="{FF82701B-5286-4264-AA23-73A9519C70B2}" presName="descendantText" presStyleLbl="alignAcc1" presStyleIdx="3" presStyleCnt="5">
        <dgm:presLayoutVars>
          <dgm:bulletEnabled val="1"/>
        </dgm:presLayoutVars>
      </dgm:prSet>
      <dgm:spPr/>
      <dgm:t>
        <a:bodyPr/>
        <a:lstStyle/>
        <a:p>
          <a:endParaRPr lang="en-BZ"/>
        </a:p>
      </dgm:t>
    </dgm:pt>
    <dgm:pt modelId="{6ED8E942-51AD-45C5-BC3F-829A5000A053}" type="pres">
      <dgm:prSet presAssocID="{7CC5237A-004E-4618-AE05-B969F3AD8084}" presName="sp" presStyleCnt="0"/>
      <dgm:spPr/>
    </dgm:pt>
    <dgm:pt modelId="{EA900B86-7F6A-49CE-A0B0-F07C738D0F76}" type="pres">
      <dgm:prSet presAssocID="{8F1D633A-8C70-40F0-A980-B907ED7B5F60}" presName="composite" presStyleCnt="0"/>
      <dgm:spPr/>
    </dgm:pt>
    <dgm:pt modelId="{9207B655-7A13-4FE5-AB1D-558C410549E4}" type="pres">
      <dgm:prSet presAssocID="{8F1D633A-8C70-40F0-A980-B907ED7B5F60}" presName="parentText" presStyleLbl="alignNode1" presStyleIdx="4" presStyleCnt="5">
        <dgm:presLayoutVars>
          <dgm:chMax val="1"/>
          <dgm:bulletEnabled val="1"/>
        </dgm:presLayoutVars>
      </dgm:prSet>
      <dgm:spPr/>
      <dgm:t>
        <a:bodyPr/>
        <a:lstStyle/>
        <a:p>
          <a:endParaRPr lang="en-BZ"/>
        </a:p>
      </dgm:t>
    </dgm:pt>
    <dgm:pt modelId="{740A21FE-40BB-4BFB-8A3A-7E977AB4ED27}" type="pres">
      <dgm:prSet presAssocID="{8F1D633A-8C70-40F0-A980-B907ED7B5F60}" presName="descendantText" presStyleLbl="alignAcc1" presStyleIdx="4" presStyleCnt="5">
        <dgm:presLayoutVars>
          <dgm:bulletEnabled val="1"/>
        </dgm:presLayoutVars>
      </dgm:prSet>
      <dgm:spPr/>
      <dgm:t>
        <a:bodyPr/>
        <a:lstStyle/>
        <a:p>
          <a:endParaRPr lang="en-BZ"/>
        </a:p>
      </dgm:t>
    </dgm:pt>
  </dgm:ptLst>
  <dgm:cxnLst>
    <dgm:cxn modelId="{F265C3D1-C737-402D-A4A4-A7C1D7379CE3}" type="presOf" srcId="{A01913D3-72A2-452F-BE4A-0F9BC5B5AD21}" destId="{CB1C3E3A-EF07-45F2-AE11-6CDDFC67C9CE}" srcOrd="0" destOrd="0" presId="urn:microsoft.com/office/officeart/2005/8/layout/chevron2"/>
    <dgm:cxn modelId="{3337969B-DF98-47F1-B247-F0C89D3DD9FE}" srcId="{C9F67759-F089-4405-9C28-3FE80695E801}" destId="{0D146202-6187-4342-B802-8E69A1CB3326}" srcOrd="2" destOrd="0" parTransId="{FD95126B-9C66-4915-BECD-A8DA358243D0}" sibTransId="{C8432CD9-3929-4479-B70F-49B1D33B3929}"/>
    <dgm:cxn modelId="{CC4D01B2-BDC0-4375-B9AF-D0263986A806}" srcId="{574ACBCB-F0C0-4E06-94A6-DDDEEF51083D}" destId="{F2FBD2C3-B915-425D-A8FF-47F081FD2D44}" srcOrd="0" destOrd="0" parTransId="{B9B3871A-5D20-4D03-A6B8-990A9F184B59}" sibTransId="{021A5E94-E875-426B-83DE-CBD5B82069AC}"/>
    <dgm:cxn modelId="{7E571844-2833-4875-81DF-0D1EDAE4FE2C}" type="presOf" srcId="{8F1D633A-8C70-40F0-A980-B907ED7B5F60}" destId="{9207B655-7A13-4FE5-AB1D-558C410549E4}" srcOrd="0" destOrd="0" presId="urn:microsoft.com/office/officeart/2005/8/layout/chevron2"/>
    <dgm:cxn modelId="{B790E086-A4F0-4E09-93E8-FE1BDACEED5B}" type="presOf" srcId="{DB7FA2AF-3E86-4418-8EB4-9D5229EE41D0}" destId="{BECB2B0F-9D1C-4AD9-A95A-2BAF1084BF09}" srcOrd="0" destOrd="0" presId="urn:microsoft.com/office/officeart/2005/8/layout/chevron2"/>
    <dgm:cxn modelId="{ADCCE7E9-A55F-4BED-9DD8-501ED9F0B2BA}" type="presOf" srcId="{0D146202-6187-4342-B802-8E69A1CB3326}" destId="{6EBBC996-52A2-4709-824C-34C8784488D2}" srcOrd="0" destOrd="2" presId="urn:microsoft.com/office/officeart/2005/8/layout/chevron2"/>
    <dgm:cxn modelId="{6416CD60-D053-430F-A12F-5B067BB42D66}" srcId="{574ACBCB-F0C0-4E06-94A6-DDDEEF51083D}" destId="{FF82701B-5286-4264-AA23-73A9519C70B2}" srcOrd="3" destOrd="0" parTransId="{B5E4A771-0DB9-42FA-AD16-9A1BF1B6C593}" sibTransId="{7CC5237A-004E-4618-AE05-B969F3AD8084}"/>
    <dgm:cxn modelId="{52F48C92-26E0-4E86-9D1E-C6F1145E3D93}" type="presOf" srcId="{5C452806-30D3-48B1-B893-BB48DC4CEB53}" destId="{197A79DA-D7E7-4A07-85F0-D5D70FDE3866}" srcOrd="0" destOrd="0" presId="urn:microsoft.com/office/officeart/2005/8/layout/chevron2"/>
    <dgm:cxn modelId="{0DE793C2-6F77-4787-9C0D-3E247DAAF170}" srcId="{F2FBD2C3-B915-425D-A8FF-47F081FD2D44}" destId="{DB7FA2AF-3E86-4418-8EB4-9D5229EE41D0}" srcOrd="0" destOrd="0" parTransId="{C00DC688-8547-4C05-A8EE-A6AC3E21316C}" sibTransId="{B0B42681-42E2-4E44-A870-386B052BD1B3}"/>
    <dgm:cxn modelId="{BE822506-EAC1-48EB-BA8F-6066F0377546}" type="presOf" srcId="{C9F67759-F089-4405-9C28-3FE80695E801}" destId="{C9E4BAF4-DF82-46B8-ADC4-3C260927E607}" srcOrd="0" destOrd="0" presId="urn:microsoft.com/office/officeart/2005/8/layout/chevron2"/>
    <dgm:cxn modelId="{1B9FA75C-D151-4B81-9E73-A1912D665E07}" srcId="{FF82701B-5286-4264-AA23-73A9519C70B2}" destId="{A1315ED1-D0CF-4CD5-990E-1538D1771E1B}" srcOrd="1" destOrd="0" parTransId="{45D43C1A-BCD7-4283-987F-833CB1191C42}" sibTransId="{D00EC310-CDEE-4296-A021-4E387B7C6B56}"/>
    <dgm:cxn modelId="{E893E465-7AF1-4AC2-B60A-23D47E274C52}" type="presOf" srcId="{99CB4C95-3EA0-4A59-AFF1-8790CF3284E7}" destId="{6EBBC996-52A2-4709-824C-34C8784488D2}" srcOrd="0" destOrd="1" presId="urn:microsoft.com/office/officeart/2005/8/layout/chevron2"/>
    <dgm:cxn modelId="{743AF64B-5BB9-4171-B61D-A2B54DFB00B2}" srcId="{574ACBCB-F0C0-4E06-94A6-DDDEEF51083D}" destId="{C9F67759-F089-4405-9C28-3FE80695E801}" srcOrd="2" destOrd="0" parTransId="{F5DE86A5-393F-41D5-AD5E-A02E8844D73C}" sibTransId="{61E116F1-8BE3-4AB1-9BD8-DC5BEFDE604D}"/>
    <dgm:cxn modelId="{42144CF6-637F-408E-A150-E4264F69548B}" srcId="{FF82701B-5286-4264-AA23-73A9519C70B2}" destId="{7D6A3743-45CE-4377-99CA-6F6578B9D21B}" srcOrd="3" destOrd="0" parTransId="{E78AD02D-B32E-49F7-A564-89865F7EABDA}" sibTransId="{6032D21B-9C76-4564-BF0A-E28AD0331E15}"/>
    <dgm:cxn modelId="{DA19B68C-19A6-4F0F-9597-C4A10E4C99EE}" srcId="{574ACBCB-F0C0-4E06-94A6-DDDEEF51083D}" destId="{5C452806-30D3-48B1-B893-BB48DC4CEB53}" srcOrd="1" destOrd="0" parTransId="{DAF85295-EA39-4DD9-9CC5-E9CC9038B8C4}" sibTransId="{8313C980-2992-4EB6-B8D0-F9308EFE836B}"/>
    <dgm:cxn modelId="{0DAF9F4A-CE94-474E-A71B-9D7DFA84C493}" srcId="{8F1D633A-8C70-40F0-A980-B907ED7B5F60}" destId="{40EFA0DC-2BCA-4847-94D7-92796DFDC580}" srcOrd="0" destOrd="0" parTransId="{69AF4C2D-08E7-4460-B8A6-00B0A6B32A6E}" sibTransId="{576E694B-52A5-4E69-9F8B-704BE0680EF8}"/>
    <dgm:cxn modelId="{25239DB7-881B-4A96-9B61-4649EF8729D2}" type="presOf" srcId="{263EF045-24DA-4FD4-B220-23E0D7679371}" destId="{CB1C3E3A-EF07-45F2-AE11-6CDDFC67C9CE}" srcOrd="0" destOrd="1" presId="urn:microsoft.com/office/officeart/2005/8/layout/chevron2"/>
    <dgm:cxn modelId="{75F2AB02-584D-47D2-87B0-01F547EA5A7D}" srcId="{574ACBCB-F0C0-4E06-94A6-DDDEEF51083D}" destId="{8F1D633A-8C70-40F0-A980-B907ED7B5F60}" srcOrd="4" destOrd="0" parTransId="{8AC8C166-A4E1-4AE4-8D31-E0C4A26F916F}" sibTransId="{978B274D-92A1-4FCB-BC15-4767E3785478}"/>
    <dgm:cxn modelId="{818D3047-3049-43A0-B1E3-B3120090EA50}" type="presOf" srcId="{31409DE4-3844-4A23-9E5B-2C348DFC182C}" destId="{BECB2B0F-9D1C-4AD9-A95A-2BAF1084BF09}" srcOrd="0" destOrd="1" presId="urn:microsoft.com/office/officeart/2005/8/layout/chevron2"/>
    <dgm:cxn modelId="{BE9A847C-5F6B-4C03-998F-E0B3A4EDAC21}" type="presOf" srcId="{F2FBD2C3-B915-425D-A8FF-47F081FD2D44}" destId="{2CD07CC4-1568-4DEE-837D-9899A350E8A6}" srcOrd="0" destOrd="0" presId="urn:microsoft.com/office/officeart/2005/8/layout/chevron2"/>
    <dgm:cxn modelId="{769D468D-3AD7-4667-A22A-6FED88A5030E}" type="presOf" srcId="{40EFA0DC-2BCA-4847-94D7-92796DFDC580}" destId="{740A21FE-40BB-4BFB-8A3A-7E977AB4ED27}" srcOrd="0" destOrd="0" presId="urn:microsoft.com/office/officeart/2005/8/layout/chevron2"/>
    <dgm:cxn modelId="{3C83B74B-E412-4023-BEDE-55A7CE6CFD5F}" type="presOf" srcId="{E2C04D1C-E82C-47AA-945B-5CC9A2A4658D}" destId="{CB1C3E3A-EF07-45F2-AE11-6CDDFC67C9CE}" srcOrd="0" destOrd="3" presId="urn:microsoft.com/office/officeart/2005/8/layout/chevron2"/>
    <dgm:cxn modelId="{25B903B7-9810-4664-8A99-93C6D5454966}" type="presOf" srcId="{A1315ED1-D0CF-4CD5-990E-1538D1771E1B}" destId="{A6969EFF-3041-4C45-A83F-71A257AA6BE4}" srcOrd="0" destOrd="1" presId="urn:microsoft.com/office/officeart/2005/8/layout/chevron2"/>
    <dgm:cxn modelId="{9195F9CF-4D62-4E8F-B7D0-29A5DC7F1792}" srcId="{F2FBD2C3-B915-425D-A8FF-47F081FD2D44}" destId="{31409DE4-3844-4A23-9E5B-2C348DFC182C}" srcOrd="1" destOrd="0" parTransId="{3D2D9D4E-DE56-4E64-975E-C1DCD29241E0}" sibTransId="{7A55DDF7-E409-4CE4-AFC1-20C65710B43F}"/>
    <dgm:cxn modelId="{CE53BC3B-29E6-4706-ACC8-33AE179EEB09}" type="presOf" srcId="{7D6A3743-45CE-4377-99CA-6F6578B9D21B}" destId="{A6969EFF-3041-4C45-A83F-71A257AA6BE4}" srcOrd="0" destOrd="3" presId="urn:microsoft.com/office/officeart/2005/8/layout/chevron2"/>
    <dgm:cxn modelId="{D04CFB63-F9AF-48C7-88EF-D4BFF40FAAA0}" type="presOf" srcId="{00393A77-96BD-4B32-A0B6-235C4FCE1A34}" destId="{CB1C3E3A-EF07-45F2-AE11-6CDDFC67C9CE}" srcOrd="0" destOrd="2" presId="urn:microsoft.com/office/officeart/2005/8/layout/chevron2"/>
    <dgm:cxn modelId="{13AB6FFD-8C5E-4747-9DA1-2C1354A60AA6}" srcId="{5C452806-30D3-48B1-B893-BB48DC4CEB53}" destId="{E2C04D1C-E82C-47AA-945B-5CC9A2A4658D}" srcOrd="3" destOrd="0" parTransId="{74562D05-1846-4C75-8E27-E9634A10FCE5}" sibTransId="{FBB2DB07-11A7-4848-A18E-23B6C2B1D2B2}"/>
    <dgm:cxn modelId="{905A9E21-1EF4-4E39-85AA-5691BAA4CEAA}" srcId="{5C452806-30D3-48B1-B893-BB48DC4CEB53}" destId="{00393A77-96BD-4B32-A0B6-235C4FCE1A34}" srcOrd="2" destOrd="0" parTransId="{22B0B257-8439-4672-A492-37258FB1A081}" sibTransId="{8D6D5BE1-5DB6-4A82-9B86-8ABF8A0017A3}"/>
    <dgm:cxn modelId="{051A4F71-EF26-4F44-8053-185ACB020395}" srcId="{C9F67759-F089-4405-9C28-3FE80695E801}" destId="{5324E4BC-55C8-43A0-906F-39E9935CDE06}" srcOrd="0" destOrd="0" parTransId="{B8E3D033-7035-4499-AC30-2412ED3731B4}" sibTransId="{4D974DF0-865A-48D6-B0EE-EBB7D8F00CB1}"/>
    <dgm:cxn modelId="{55BAA5F3-FC65-40AA-8C48-9427DD42A870}" srcId="{5C452806-30D3-48B1-B893-BB48DC4CEB53}" destId="{263EF045-24DA-4FD4-B220-23E0D7679371}" srcOrd="1" destOrd="0" parTransId="{472CCFE5-FE57-4523-83B5-7A4801442F90}" sibTransId="{AB34CEF0-B620-40C1-9AEC-BDADB9752F58}"/>
    <dgm:cxn modelId="{2CD35BC0-5A12-4906-BDD7-0B179DC1ADF5}" type="presOf" srcId="{5324E4BC-55C8-43A0-906F-39E9935CDE06}" destId="{6EBBC996-52A2-4709-824C-34C8784488D2}" srcOrd="0" destOrd="0" presId="urn:microsoft.com/office/officeart/2005/8/layout/chevron2"/>
    <dgm:cxn modelId="{767E60C8-75D2-46EA-95B9-970B59B3AE0B}" srcId="{FF82701B-5286-4264-AA23-73A9519C70B2}" destId="{20EBB0D6-01E1-4536-BA9D-BA9DC10245DF}" srcOrd="0" destOrd="0" parTransId="{243BE642-88D8-4245-B31C-4AFA387622CC}" sibTransId="{1F8FA410-4477-4979-B9E2-46F53B3A5D91}"/>
    <dgm:cxn modelId="{960C0104-53E5-42F2-BFFE-D32011917B8F}" type="presOf" srcId="{53A352D0-D3F6-49EB-BA20-C04B4E48270C}" destId="{A6969EFF-3041-4C45-A83F-71A257AA6BE4}" srcOrd="0" destOrd="2" presId="urn:microsoft.com/office/officeart/2005/8/layout/chevron2"/>
    <dgm:cxn modelId="{EBE33666-664B-45D1-AE2C-C41C9C978ED6}" srcId="{5C452806-30D3-48B1-B893-BB48DC4CEB53}" destId="{A01913D3-72A2-452F-BE4A-0F9BC5B5AD21}" srcOrd="0" destOrd="0" parTransId="{47A6A5D3-1BCD-46DA-BC1F-0E4923AAEF34}" sibTransId="{8652A720-EE94-47FC-93F2-DF87B8144EF1}"/>
    <dgm:cxn modelId="{3CD67C28-3B47-4583-A913-2990BE99607F}" type="presOf" srcId="{FF82701B-5286-4264-AA23-73A9519C70B2}" destId="{DC9EB5E8-FBB1-4ABF-988E-95E0CF188BB3}" srcOrd="0" destOrd="0" presId="urn:microsoft.com/office/officeart/2005/8/layout/chevron2"/>
    <dgm:cxn modelId="{AD616E7D-1712-4EC3-8183-5593938CD28A}" srcId="{C9F67759-F089-4405-9C28-3FE80695E801}" destId="{99CB4C95-3EA0-4A59-AFF1-8790CF3284E7}" srcOrd="1" destOrd="0" parTransId="{970D26F2-280C-4AB2-A3DD-E88F71F14289}" sibTransId="{B99A9128-B32B-4125-8841-741191611D43}"/>
    <dgm:cxn modelId="{B36D4C45-F88B-4D3F-9981-F988BA9FEAF9}" type="presOf" srcId="{574ACBCB-F0C0-4E06-94A6-DDDEEF51083D}" destId="{525035A3-6695-4829-A891-3A1A24368AB5}" srcOrd="0" destOrd="0" presId="urn:microsoft.com/office/officeart/2005/8/layout/chevron2"/>
    <dgm:cxn modelId="{037612B5-1D1D-4D7C-A3DB-45F3E5C8F574}" srcId="{FF82701B-5286-4264-AA23-73A9519C70B2}" destId="{53A352D0-D3F6-49EB-BA20-C04B4E48270C}" srcOrd="2" destOrd="0" parTransId="{ACB4C09E-86F7-44AA-B105-645FF3D71543}" sibTransId="{259CB2F0-70BC-4DEA-B42F-57ADA505DEBA}"/>
    <dgm:cxn modelId="{0CCE61BE-0EDF-4E4F-AA66-F3FD08C101D8}" type="presOf" srcId="{20EBB0D6-01E1-4536-BA9D-BA9DC10245DF}" destId="{A6969EFF-3041-4C45-A83F-71A257AA6BE4}" srcOrd="0" destOrd="0" presId="urn:microsoft.com/office/officeart/2005/8/layout/chevron2"/>
    <dgm:cxn modelId="{6A55325A-FA3D-4689-8D9F-CEFF8B89BA48}" type="presParOf" srcId="{525035A3-6695-4829-A891-3A1A24368AB5}" destId="{01073AAE-15D5-4B60-BDC9-566AB1826EA2}" srcOrd="0" destOrd="0" presId="urn:microsoft.com/office/officeart/2005/8/layout/chevron2"/>
    <dgm:cxn modelId="{A8435470-ABE9-41B2-9CE8-4CA743CA4BD5}" type="presParOf" srcId="{01073AAE-15D5-4B60-BDC9-566AB1826EA2}" destId="{2CD07CC4-1568-4DEE-837D-9899A350E8A6}" srcOrd="0" destOrd="0" presId="urn:microsoft.com/office/officeart/2005/8/layout/chevron2"/>
    <dgm:cxn modelId="{28BEB9B8-2DBE-47B4-99CF-CD4C65FE2D51}" type="presParOf" srcId="{01073AAE-15D5-4B60-BDC9-566AB1826EA2}" destId="{BECB2B0F-9D1C-4AD9-A95A-2BAF1084BF09}" srcOrd="1" destOrd="0" presId="urn:microsoft.com/office/officeart/2005/8/layout/chevron2"/>
    <dgm:cxn modelId="{E8A847AA-216F-47F4-B642-5B9AB5B1B2E0}" type="presParOf" srcId="{525035A3-6695-4829-A891-3A1A24368AB5}" destId="{44A503D8-10B4-4B6F-9E3D-C14DC4C41174}" srcOrd="1" destOrd="0" presId="urn:microsoft.com/office/officeart/2005/8/layout/chevron2"/>
    <dgm:cxn modelId="{02587927-A593-43E6-BADF-A30D09BF3FE3}" type="presParOf" srcId="{525035A3-6695-4829-A891-3A1A24368AB5}" destId="{05337BE2-B487-4EE6-BC92-EB7830E95908}" srcOrd="2" destOrd="0" presId="urn:microsoft.com/office/officeart/2005/8/layout/chevron2"/>
    <dgm:cxn modelId="{ECA53D21-69F3-4659-B5E3-710F146728A4}" type="presParOf" srcId="{05337BE2-B487-4EE6-BC92-EB7830E95908}" destId="{197A79DA-D7E7-4A07-85F0-D5D70FDE3866}" srcOrd="0" destOrd="0" presId="urn:microsoft.com/office/officeart/2005/8/layout/chevron2"/>
    <dgm:cxn modelId="{31F2A9C4-4AFA-4E33-ACB7-6EE57CC2199F}" type="presParOf" srcId="{05337BE2-B487-4EE6-BC92-EB7830E95908}" destId="{CB1C3E3A-EF07-45F2-AE11-6CDDFC67C9CE}" srcOrd="1" destOrd="0" presId="urn:microsoft.com/office/officeart/2005/8/layout/chevron2"/>
    <dgm:cxn modelId="{C8367463-F259-4E89-BA1C-240ACD49258B}" type="presParOf" srcId="{525035A3-6695-4829-A891-3A1A24368AB5}" destId="{0E303095-7417-4CCF-BEB5-944F69F994D6}" srcOrd="3" destOrd="0" presId="urn:microsoft.com/office/officeart/2005/8/layout/chevron2"/>
    <dgm:cxn modelId="{4429546C-66C0-4C66-AF4E-D83F84F0015D}" type="presParOf" srcId="{525035A3-6695-4829-A891-3A1A24368AB5}" destId="{0F905597-4CD1-4C0A-AE3A-A39221E30A95}" srcOrd="4" destOrd="0" presId="urn:microsoft.com/office/officeart/2005/8/layout/chevron2"/>
    <dgm:cxn modelId="{162EB617-951E-41B4-B218-0FB15447C53A}" type="presParOf" srcId="{0F905597-4CD1-4C0A-AE3A-A39221E30A95}" destId="{C9E4BAF4-DF82-46B8-ADC4-3C260927E607}" srcOrd="0" destOrd="0" presId="urn:microsoft.com/office/officeart/2005/8/layout/chevron2"/>
    <dgm:cxn modelId="{23800197-73DE-44DD-A2E9-1203E229CCA5}" type="presParOf" srcId="{0F905597-4CD1-4C0A-AE3A-A39221E30A95}" destId="{6EBBC996-52A2-4709-824C-34C8784488D2}" srcOrd="1" destOrd="0" presId="urn:microsoft.com/office/officeart/2005/8/layout/chevron2"/>
    <dgm:cxn modelId="{D32D9C89-B18A-4FB8-98B5-AF0D3EDD98AA}" type="presParOf" srcId="{525035A3-6695-4829-A891-3A1A24368AB5}" destId="{DAAA9557-6B82-460C-92D6-2983186E2E06}" srcOrd="5" destOrd="0" presId="urn:microsoft.com/office/officeart/2005/8/layout/chevron2"/>
    <dgm:cxn modelId="{09DEC0B4-0DF1-407F-AFE9-4E332C2416EE}" type="presParOf" srcId="{525035A3-6695-4829-A891-3A1A24368AB5}" destId="{F0F28A11-E5D8-4E74-9F3A-4178009D32E7}" srcOrd="6" destOrd="0" presId="urn:microsoft.com/office/officeart/2005/8/layout/chevron2"/>
    <dgm:cxn modelId="{E3E6D7C0-7D51-4BD0-96BC-72F694E67EB1}" type="presParOf" srcId="{F0F28A11-E5D8-4E74-9F3A-4178009D32E7}" destId="{DC9EB5E8-FBB1-4ABF-988E-95E0CF188BB3}" srcOrd="0" destOrd="0" presId="urn:microsoft.com/office/officeart/2005/8/layout/chevron2"/>
    <dgm:cxn modelId="{93739547-5232-43EA-811F-F184EBDA85D0}" type="presParOf" srcId="{F0F28A11-E5D8-4E74-9F3A-4178009D32E7}" destId="{A6969EFF-3041-4C45-A83F-71A257AA6BE4}" srcOrd="1" destOrd="0" presId="urn:microsoft.com/office/officeart/2005/8/layout/chevron2"/>
    <dgm:cxn modelId="{3B7100AF-0E68-493B-8BDF-CF16D82844A5}" type="presParOf" srcId="{525035A3-6695-4829-A891-3A1A24368AB5}" destId="{6ED8E942-51AD-45C5-BC3F-829A5000A053}" srcOrd="7" destOrd="0" presId="urn:microsoft.com/office/officeart/2005/8/layout/chevron2"/>
    <dgm:cxn modelId="{785CC05C-4712-464E-B073-56BD301DA73B}" type="presParOf" srcId="{525035A3-6695-4829-A891-3A1A24368AB5}" destId="{EA900B86-7F6A-49CE-A0B0-F07C738D0F76}" srcOrd="8" destOrd="0" presId="urn:microsoft.com/office/officeart/2005/8/layout/chevron2"/>
    <dgm:cxn modelId="{56E2AFAE-A8CE-497D-AD81-2E3EC984A7BE}" type="presParOf" srcId="{EA900B86-7F6A-49CE-A0B0-F07C738D0F76}" destId="{9207B655-7A13-4FE5-AB1D-558C410549E4}" srcOrd="0" destOrd="0" presId="urn:microsoft.com/office/officeart/2005/8/layout/chevron2"/>
    <dgm:cxn modelId="{04027332-941D-4E90-ADCA-EEAF17CA9DE9}" type="presParOf" srcId="{EA900B86-7F6A-49CE-A0B0-F07C738D0F76}" destId="{740A21FE-40BB-4BFB-8A3A-7E977AB4ED27}" srcOrd="1" destOrd="0" presId="urn:microsoft.com/office/officeart/2005/8/layout/chevron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51190B5-ED87-4D4A-838E-D5D2FA29A751}">
      <dsp:nvSpPr>
        <dsp:cNvPr id="0" name=""/>
        <dsp:cNvSpPr/>
      </dsp:nvSpPr>
      <dsp:spPr>
        <a:xfrm>
          <a:off x="133395" y="626311"/>
          <a:ext cx="2105540" cy="3622159"/>
        </a:xfrm>
        <a:prstGeom prst="roundRect">
          <a:avLst>
            <a:gd name="adj" fmla="val 10000"/>
          </a:avLst>
        </a:prstGeom>
        <a:solidFill>
          <a:schemeClr val="lt1">
            <a:alpha val="90000"/>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3825" tIns="123825" rIns="123825" bIns="123825" numCol="1" spcCol="1270" anchor="t" anchorCtr="0">
          <a:noAutofit/>
        </a:bodyPr>
        <a:lstStyle/>
        <a:p>
          <a:pPr marL="114300" lvl="1" indent="-114300" algn="l" defTabSz="622300">
            <a:lnSpc>
              <a:spcPct val="90000"/>
            </a:lnSpc>
            <a:spcBef>
              <a:spcPct val="0"/>
            </a:spcBef>
            <a:spcAft>
              <a:spcPct val="15000"/>
            </a:spcAft>
            <a:buChar char="••"/>
          </a:pPr>
          <a:r>
            <a:rPr lang="kk-KZ" sz="1400" kern="1200" dirty="0" smtClean="0">
              <a:effectLst/>
              <a:latin typeface="Times New Roman"/>
              <a:ea typeface="Times New Roman"/>
            </a:rPr>
            <a:t>Магистранттарға туримзмдегі түрлі ақпараттық технологиялармен әзірлеуден бастап мамандандырылған бағдарламалық құралдарын, жұмыстың автоматтандыруды қамтамасыз ететін жеке кәсіпорынның қызмет көрсету саласын дейін пайдалану, ғаламдық компьютерлік желілер мен таныстыру</a:t>
          </a:r>
          <a:endParaRPr lang="en-BZ" sz="1400" kern="1200" dirty="0">
            <a:latin typeface="Times New Roman" panose="02020603050405020304" pitchFamily="18" charset="0"/>
            <a:cs typeface="Times New Roman" panose="02020603050405020304" pitchFamily="18" charset="0"/>
          </a:endParaRPr>
        </a:p>
      </dsp:txBody>
      <dsp:txXfrm>
        <a:off x="195064" y="687980"/>
        <a:ext cx="1982202" cy="2722644"/>
      </dsp:txXfrm>
    </dsp:sp>
    <dsp:sp modelId="{EEBB6124-D4AF-4D33-BA2A-D3187BFE9E11}">
      <dsp:nvSpPr>
        <dsp:cNvPr id="0" name=""/>
        <dsp:cNvSpPr/>
      </dsp:nvSpPr>
      <dsp:spPr>
        <a:xfrm>
          <a:off x="432037" y="2969243"/>
          <a:ext cx="3124057" cy="3124057"/>
        </a:xfrm>
        <a:prstGeom prst="leftCircularArrow">
          <a:avLst>
            <a:gd name="adj1" fmla="val 1842"/>
            <a:gd name="adj2" fmla="val 219936"/>
            <a:gd name="adj3" fmla="val 692291"/>
            <a:gd name="adj4" fmla="val 7721333"/>
            <a:gd name="adj5" fmla="val 2149"/>
          </a:avLst>
        </a:prstGeom>
        <a:solidFill>
          <a:srgbClr val="FF0000"/>
        </a:solidFill>
        <a:ln>
          <a:solidFill>
            <a:srgbClr val="FF0000"/>
          </a:solidFill>
        </a:ln>
        <a:effectLst/>
      </dsp:spPr>
      <dsp:style>
        <a:lnRef idx="0">
          <a:scrgbClr r="0" g="0" b="0"/>
        </a:lnRef>
        <a:fillRef idx="1">
          <a:scrgbClr r="0" g="0" b="0"/>
        </a:fillRef>
        <a:effectRef idx="0">
          <a:scrgbClr r="0" g="0" b="0"/>
        </a:effectRef>
        <a:fontRef idx="minor">
          <a:schemeClr val="lt1"/>
        </a:fontRef>
      </dsp:style>
    </dsp:sp>
    <dsp:sp modelId="{BFB6926D-BF65-4414-BBBF-E03BA9D0EF6B}">
      <dsp:nvSpPr>
        <dsp:cNvPr id="0" name=""/>
        <dsp:cNvSpPr/>
      </dsp:nvSpPr>
      <dsp:spPr>
        <a:xfrm>
          <a:off x="288035" y="4176468"/>
          <a:ext cx="1871591" cy="744270"/>
        </a:xfrm>
        <a:prstGeom prst="roundRect">
          <a:avLst>
            <a:gd name="adj" fmla="val 10000"/>
          </a:avLst>
        </a:prstGeom>
        <a:solidFill>
          <a:srgbClr val="FF0000"/>
        </a:solidFill>
        <a:ln w="9525" cap="flat" cmpd="sng" algn="ctr">
          <a:solidFill>
            <a:schemeClr val="accent5"/>
          </a:solidFill>
          <a:prstDash val="solid"/>
        </a:ln>
        <a:effectLst/>
      </dsp:spPr>
      <dsp:style>
        <a:lnRef idx="1">
          <a:schemeClr val="accent5"/>
        </a:lnRef>
        <a:fillRef idx="2">
          <a:schemeClr val="accent5"/>
        </a:fillRef>
        <a:effectRef idx="1">
          <a:schemeClr val="accent5"/>
        </a:effectRef>
        <a:fontRef idx="minor">
          <a:schemeClr val="dk1"/>
        </a:fontRef>
      </dsp:style>
      <dsp:txBody>
        <a:bodyPr spcFirstLastPara="0" vert="horz" wrap="square" lIns="26670" tIns="17780" rIns="26670" bIns="17780" numCol="1" spcCol="1270" anchor="ctr" anchorCtr="0">
          <a:noAutofit/>
        </a:bodyPr>
        <a:lstStyle/>
        <a:p>
          <a:pPr lvl="0" algn="ctr" defTabSz="622300">
            <a:lnSpc>
              <a:spcPct val="90000"/>
            </a:lnSpc>
            <a:spcBef>
              <a:spcPct val="0"/>
            </a:spcBef>
            <a:spcAft>
              <a:spcPct val="35000"/>
            </a:spcAft>
          </a:pPr>
          <a:r>
            <a:rPr lang="ru-RU" sz="1400" b="1" kern="1200" dirty="0" err="1" smtClean="0">
              <a:latin typeface="Times New Roman" panose="02020603050405020304" pitchFamily="18" charset="0"/>
              <a:cs typeface="Times New Roman" panose="02020603050405020304" pitchFamily="18" charset="0"/>
            </a:rPr>
            <a:t>Пәннің</a:t>
          </a:r>
          <a:r>
            <a:rPr lang="ru-RU" sz="1400" b="1" kern="1200" dirty="0" smtClean="0">
              <a:latin typeface="Times New Roman" panose="02020603050405020304" pitchFamily="18" charset="0"/>
              <a:cs typeface="Times New Roman" panose="02020603050405020304" pitchFamily="18" charset="0"/>
            </a:rPr>
            <a:t> </a:t>
          </a:r>
          <a:r>
            <a:rPr lang="ru-RU" sz="1400" b="1" kern="1200" dirty="0" err="1" smtClean="0">
              <a:latin typeface="Times New Roman" panose="02020603050405020304" pitchFamily="18" charset="0"/>
              <a:cs typeface="Times New Roman" panose="02020603050405020304" pitchFamily="18" charset="0"/>
            </a:rPr>
            <a:t>мақсаты</a:t>
          </a:r>
          <a:endParaRPr lang="en-BZ" sz="1400" kern="1200" dirty="0">
            <a:latin typeface="Times New Roman" panose="02020603050405020304" pitchFamily="18" charset="0"/>
            <a:cs typeface="Times New Roman" panose="02020603050405020304" pitchFamily="18" charset="0"/>
          </a:endParaRPr>
        </a:p>
      </dsp:txBody>
      <dsp:txXfrm>
        <a:off x="309834" y="4198267"/>
        <a:ext cx="1827993" cy="700672"/>
      </dsp:txXfrm>
    </dsp:sp>
    <dsp:sp modelId="{F478DCD1-93DF-4BD3-974C-BF4F3B691E84}">
      <dsp:nvSpPr>
        <dsp:cNvPr id="0" name=""/>
        <dsp:cNvSpPr/>
      </dsp:nvSpPr>
      <dsp:spPr>
        <a:xfrm>
          <a:off x="2616169" y="794209"/>
          <a:ext cx="2973675" cy="3812181"/>
        </a:xfrm>
        <a:prstGeom prst="roundRect">
          <a:avLst>
            <a:gd name="adj" fmla="val 10000"/>
          </a:avLst>
        </a:prstGeom>
        <a:solidFill>
          <a:schemeClr val="lt1">
            <a:alpha val="90000"/>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3825" tIns="123825" rIns="123825" bIns="123825" numCol="1" spcCol="1270" anchor="t" anchorCtr="0">
          <a:noAutofit/>
        </a:bodyPr>
        <a:lstStyle/>
        <a:p>
          <a:pPr marL="114300" lvl="1" indent="-114300" algn="l" defTabSz="622300">
            <a:lnSpc>
              <a:spcPct val="90000"/>
            </a:lnSpc>
            <a:spcBef>
              <a:spcPct val="0"/>
            </a:spcBef>
            <a:spcAft>
              <a:spcPct val="15000"/>
            </a:spcAft>
            <a:buChar char="••"/>
          </a:pPr>
          <a:endParaRPr lang="en-BZ" sz="1400" kern="1200" dirty="0">
            <a:latin typeface="Times New Roman" panose="02020603050405020304" pitchFamily="18" charset="0"/>
            <a:cs typeface="Times New Roman" panose="02020603050405020304" pitchFamily="18" charset="0"/>
          </a:endParaRPr>
        </a:p>
        <a:p>
          <a:pPr marL="114300" lvl="1" indent="-114300" algn="l" defTabSz="622300">
            <a:lnSpc>
              <a:spcPct val="90000"/>
            </a:lnSpc>
            <a:spcBef>
              <a:spcPct val="0"/>
            </a:spcBef>
            <a:spcAft>
              <a:spcPct val="15000"/>
            </a:spcAft>
            <a:buChar char="••"/>
          </a:pPr>
          <a:r>
            <a:rPr lang="ru-RU" sz="1400" kern="1200" dirty="0" smtClean="0">
              <a:latin typeface="Times New Roman" panose="02020603050405020304" pitchFamily="18" charset="0"/>
              <a:cs typeface="Times New Roman" panose="02020603050405020304" pitchFamily="18" charset="0"/>
            </a:rPr>
            <a:t>1. </a:t>
          </a:r>
          <a:r>
            <a:rPr lang="kk-KZ" sz="1400" kern="1200" dirty="0" smtClean="0">
              <a:latin typeface="Times New Roman" panose="02020603050405020304" pitchFamily="18" charset="0"/>
              <a:cs typeface="Times New Roman" panose="02020603050405020304" pitchFamily="18" charset="0"/>
            </a:rPr>
            <a:t>  Қазіргі заманғы ақпараттық жүйелер, оларға: техникалық, бағдарламалық, ақпараттық, ұйымдастырушылық, құқықтық және эргономикалық қамтамасыз ету;</a:t>
          </a:r>
          <a:endParaRPr lang="en-BZ" sz="1400" kern="1200" dirty="0">
            <a:latin typeface="Times New Roman" panose="02020603050405020304" pitchFamily="18" charset="0"/>
            <a:cs typeface="Times New Roman" panose="02020603050405020304" pitchFamily="18" charset="0"/>
          </a:endParaRPr>
        </a:p>
        <a:p>
          <a:pPr marL="114300" lvl="1" indent="-114300" algn="l" defTabSz="622300">
            <a:lnSpc>
              <a:spcPct val="90000"/>
            </a:lnSpc>
            <a:spcBef>
              <a:spcPct val="0"/>
            </a:spcBef>
            <a:spcAft>
              <a:spcPct val="15000"/>
            </a:spcAft>
            <a:buChar char="••"/>
          </a:pPr>
          <a:r>
            <a:rPr lang="kk-KZ" sz="1400" kern="1200" dirty="0" smtClean="0">
              <a:latin typeface="Times New Roman" panose="02020603050405020304" pitchFamily="18" charset="0"/>
              <a:cs typeface="Times New Roman" panose="02020603050405020304" pitchFamily="18" charset="0"/>
            </a:rPr>
            <a:t>2. </a:t>
          </a:r>
          <a:r>
            <a:rPr lang="kk-KZ" sz="1400" kern="1200" dirty="0" smtClean="0">
              <a:effectLst/>
              <a:latin typeface="Times New Roman"/>
              <a:ea typeface="Times New Roman"/>
            </a:rPr>
            <a:t>Брондау және резервтік</a:t>
          </a:r>
          <a:r>
            <a:rPr lang="kk-KZ" sz="1400" kern="1200" dirty="0" smtClean="0">
              <a:solidFill>
                <a:srgbClr val="000000"/>
              </a:solidFill>
              <a:effectLst/>
              <a:latin typeface="Times New Roman"/>
              <a:ea typeface="Times New Roman"/>
            </a:rPr>
            <a:t> жүйелердің мүмкіндіктерін қарастыру</a:t>
          </a:r>
          <a:endParaRPr lang="en-BZ" sz="1400" kern="1200" dirty="0">
            <a:latin typeface="Times New Roman" panose="02020603050405020304" pitchFamily="18" charset="0"/>
            <a:cs typeface="Times New Roman" panose="02020603050405020304" pitchFamily="18" charset="0"/>
          </a:endParaRPr>
        </a:p>
      </dsp:txBody>
      <dsp:txXfrm>
        <a:off x="2703265" y="1698201"/>
        <a:ext cx="2799483" cy="2821093"/>
      </dsp:txXfrm>
    </dsp:sp>
    <dsp:sp modelId="{2B4276CE-1429-40E1-B26C-219772BF2EB5}">
      <dsp:nvSpPr>
        <dsp:cNvPr id="0" name=""/>
        <dsp:cNvSpPr/>
      </dsp:nvSpPr>
      <dsp:spPr>
        <a:xfrm>
          <a:off x="3955087" y="-45512"/>
          <a:ext cx="3071328" cy="3071328"/>
        </a:xfrm>
        <a:prstGeom prst="circularArrow">
          <a:avLst>
            <a:gd name="adj1" fmla="val 1874"/>
            <a:gd name="adj2" fmla="val 223873"/>
            <a:gd name="adj3" fmla="val 20504059"/>
            <a:gd name="adj4" fmla="val 13478954"/>
            <a:gd name="adj5" fmla="val 2186"/>
          </a:avLst>
        </a:prstGeom>
        <a:solidFill>
          <a:srgbClr val="FF0000"/>
        </a:solidFill>
        <a:ln>
          <a:solidFill>
            <a:srgbClr val="FF0000"/>
          </a:solidFill>
        </a:ln>
        <a:effectLst/>
      </dsp:spPr>
      <dsp:style>
        <a:lnRef idx="0">
          <a:scrgbClr r="0" g="0" b="0"/>
        </a:lnRef>
        <a:fillRef idx="1">
          <a:scrgbClr r="0" g="0" b="0"/>
        </a:fillRef>
        <a:effectRef idx="0">
          <a:scrgbClr r="0" g="0" b="0"/>
        </a:effectRef>
        <a:fontRef idx="minor">
          <a:schemeClr val="lt1"/>
        </a:fontRef>
      </dsp:style>
    </dsp:sp>
    <dsp:sp modelId="{7FFC705A-F45C-45CA-A6DA-96A3DD1ECA30}">
      <dsp:nvSpPr>
        <dsp:cNvPr id="0" name=""/>
        <dsp:cNvSpPr/>
      </dsp:nvSpPr>
      <dsp:spPr>
        <a:xfrm>
          <a:off x="3431255" y="794204"/>
          <a:ext cx="1871591" cy="744270"/>
        </a:xfrm>
        <a:prstGeom prst="roundRect">
          <a:avLst>
            <a:gd name="adj" fmla="val 10000"/>
          </a:avLst>
        </a:prstGeom>
        <a:gradFill rotWithShape="1">
          <a:gsLst>
            <a:gs pos="0">
              <a:schemeClr val="accent3">
                <a:tint val="0"/>
              </a:schemeClr>
            </a:gs>
            <a:gs pos="44000">
              <a:schemeClr val="accent3">
                <a:tint val="60000"/>
                <a:satMod val="120000"/>
              </a:schemeClr>
            </a:gs>
            <a:gs pos="100000">
              <a:schemeClr val="accent3">
                <a:tint val="90000"/>
                <a:alpha val="100000"/>
                <a:lumMod val="90000"/>
              </a:schemeClr>
            </a:gs>
          </a:gsLst>
          <a:lin ang="5400000" scaled="0"/>
        </a:gradFill>
        <a:ln w="9525" cap="flat" cmpd="sng" algn="ctr">
          <a:solidFill>
            <a:schemeClr val="accent3"/>
          </a:solidFill>
          <a:prstDash val="solid"/>
        </a:ln>
        <a:effectLst/>
      </dsp:spPr>
      <dsp:style>
        <a:lnRef idx="1">
          <a:schemeClr val="accent3"/>
        </a:lnRef>
        <a:fillRef idx="2">
          <a:schemeClr val="accent3"/>
        </a:fillRef>
        <a:effectRef idx="1">
          <a:schemeClr val="accent3"/>
        </a:effectRef>
        <a:fontRef idx="minor">
          <a:schemeClr val="dk1"/>
        </a:fontRef>
      </dsp:style>
      <dsp:txBody>
        <a:bodyPr spcFirstLastPara="0" vert="horz" wrap="square" lIns="26670" tIns="17780" rIns="26670" bIns="17780" numCol="1" spcCol="1270" anchor="ctr" anchorCtr="0">
          <a:noAutofit/>
        </a:bodyPr>
        <a:lstStyle/>
        <a:p>
          <a:pPr lvl="0" algn="ctr" defTabSz="622300">
            <a:lnSpc>
              <a:spcPct val="90000"/>
            </a:lnSpc>
            <a:spcBef>
              <a:spcPct val="0"/>
            </a:spcBef>
            <a:spcAft>
              <a:spcPct val="35000"/>
            </a:spcAft>
          </a:pPr>
          <a:r>
            <a:rPr lang="ru-RU" sz="1400" b="1" kern="1200" dirty="0" err="1" smtClean="0">
              <a:latin typeface="Times New Roman" panose="02020603050405020304" pitchFamily="18" charset="0"/>
              <a:cs typeface="Times New Roman" panose="02020603050405020304" pitchFamily="18" charset="0"/>
            </a:rPr>
            <a:t>Оқытудың</a:t>
          </a:r>
          <a:r>
            <a:rPr lang="ru-RU" sz="1400" b="1" kern="1200" dirty="0" smtClean="0">
              <a:latin typeface="Times New Roman" panose="02020603050405020304" pitchFamily="18" charset="0"/>
              <a:cs typeface="Times New Roman" panose="02020603050405020304" pitchFamily="18" charset="0"/>
            </a:rPr>
            <a:t> </a:t>
          </a:r>
          <a:r>
            <a:rPr lang="ru-RU" sz="1400" b="1" kern="1200" dirty="0" err="1" smtClean="0">
              <a:latin typeface="Times New Roman" panose="02020603050405020304" pitchFamily="18" charset="0"/>
              <a:cs typeface="Times New Roman" panose="02020603050405020304" pitchFamily="18" charset="0"/>
            </a:rPr>
            <a:t>күтілетін</a:t>
          </a:r>
          <a:r>
            <a:rPr lang="ru-RU" sz="1400" b="1" kern="1200" dirty="0" smtClean="0">
              <a:latin typeface="Times New Roman" panose="02020603050405020304" pitchFamily="18" charset="0"/>
              <a:cs typeface="Times New Roman" panose="02020603050405020304" pitchFamily="18" charset="0"/>
            </a:rPr>
            <a:t> </a:t>
          </a:r>
          <a:r>
            <a:rPr lang="ru-RU" sz="1400" b="1" kern="1200" dirty="0" err="1" smtClean="0">
              <a:latin typeface="Times New Roman" panose="02020603050405020304" pitchFamily="18" charset="0"/>
              <a:cs typeface="Times New Roman" panose="02020603050405020304" pitchFamily="18" charset="0"/>
            </a:rPr>
            <a:t>нәтижелері</a:t>
          </a:r>
          <a:r>
            <a:rPr lang="ru-RU" sz="1400" b="1" kern="1200" dirty="0" smtClean="0">
              <a:latin typeface="Times New Roman" panose="02020603050405020304" pitchFamily="18" charset="0"/>
              <a:cs typeface="Times New Roman" panose="02020603050405020304" pitchFamily="18" charset="0"/>
            </a:rPr>
            <a:t>  (ОН)</a:t>
          </a:r>
          <a:endParaRPr lang="en-BZ" sz="1400" kern="1200" dirty="0">
            <a:latin typeface="Times New Roman" panose="02020603050405020304" pitchFamily="18" charset="0"/>
            <a:cs typeface="Times New Roman" panose="02020603050405020304" pitchFamily="18" charset="0"/>
          </a:endParaRPr>
        </a:p>
      </dsp:txBody>
      <dsp:txXfrm>
        <a:off x="3453054" y="816003"/>
        <a:ext cx="1827993" cy="700672"/>
      </dsp:txXfrm>
    </dsp:sp>
    <dsp:sp modelId="{D8DE7C35-8DB6-433B-A955-53A1C62EE3C6}">
      <dsp:nvSpPr>
        <dsp:cNvPr id="0" name=""/>
        <dsp:cNvSpPr/>
      </dsp:nvSpPr>
      <dsp:spPr>
        <a:xfrm>
          <a:off x="5863925" y="1831984"/>
          <a:ext cx="2399368" cy="1736630"/>
        </a:xfrm>
        <a:prstGeom prst="roundRect">
          <a:avLst>
            <a:gd name="adj" fmla="val 10000"/>
          </a:avLst>
        </a:prstGeom>
        <a:solidFill>
          <a:schemeClr val="lt1">
            <a:alpha val="90000"/>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3825" tIns="123825" rIns="123825" bIns="123825" numCol="1" spcCol="1270" anchor="t" anchorCtr="0">
          <a:noAutofit/>
        </a:bodyPr>
        <a:lstStyle/>
        <a:p>
          <a:pPr marL="114300" lvl="1" indent="-114300" algn="l" defTabSz="622300">
            <a:lnSpc>
              <a:spcPct val="90000"/>
            </a:lnSpc>
            <a:spcBef>
              <a:spcPct val="0"/>
            </a:spcBef>
            <a:spcAft>
              <a:spcPct val="15000"/>
            </a:spcAft>
            <a:buChar char="••"/>
          </a:pPr>
          <a:r>
            <a:rPr lang="kk-KZ" sz="1400" kern="1200" dirty="0" smtClean="0">
              <a:effectLst/>
              <a:latin typeface="Times New Roman" panose="02020603050405020304" pitchFamily="18" charset="0"/>
              <a:ea typeface="Times New Roman"/>
              <a:cs typeface="Times New Roman" panose="02020603050405020304" pitchFamily="18" charset="0"/>
            </a:rPr>
            <a:t>1.1 </a:t>
          </a:r>
          <a:r>
            <a:rPr lang="kk-KZ" sz="1400" kern="1200" dirty="0" smtClean="0">
              <a:solidFill>
                <a:srgbClr val="000000"/>
              </a:solidFill>
              <a:effectLst/>
              <a:latin typeface="Times New Roman" panose="02020603050405020304" pitchFamily="18" charset="0"/>
              <a:ea typeface="Times New Roman"/>
              <a:cs typeface="Times New Roman" panose="02020603050405020304" pitchFamily="18" charset="0"/>
            </a:rPr>
            <a:t> «</a:t>
          </a:r>
          <a:r>
            <a:rPr lang="kk-KZ" sz="1400" kern="1200" dirty="0" smtClean="0">
              <a:effectLst/>
              <a:latin typeface="Times New Roman" panose="02020603050405020304" pitchFamily="18" charset="0"/>
              <a:ea typeface="Times New Roman"/>
              <a:cs typeface="Times New Roman" panose="02020603050405020304" pitchFamily="18" charset="0"/>
            </a:rPr>
            <a:t>Брондау және резервті </a:t>
          </a:r>
          <a:r>
            <a:rPr lang="kk-KZ" sz="1400" kern="1200" dirty="0" smtClean="0">
              <a:solidFill>
                <a:srgbClr val="000000"/>
              </a:solidFill>
              <a:effectLst/>
              <a:latin typeface="Times New Roman" panose="02020603050405020304" pitchFamily="18" charset="0"/>
              <a:ea typeface="Times New Roman"/>
              <a:cs typeface="Times New Roman" panose="02020603050405020304" pitchFamily="18" charset="0"/>
            </a:rPr>
            <a:t>жүйелер» пәні, мақсатты, міндеттері</a:t>
          </a:r>
          <a:r>
            <a:rPr lang="kk-KZ" sz="1400" kern="1200" dirty="0" smtClean="0">
              <a:effectLst/>
              <a:latin typeface="Times New Roman" panose="02020603050405020304" pitchFamily="18" charset="0"/>
              <a:ea typeface="Times New Roman"/>
              <a:cs typeface="Times New Roman" panose="02020603050405020304" pitchFamily="18" charset="0"/>
            </a:rPr>
            <a:t>мен танысу</a:t>
          </a:r>
          <a:endParaRPr lang="en-BZ" sz="1400" kern="1200" dirty="0">
            <a:latin typeface="Times New Roman" panose="02020603050405020304" pitchFamily="18" charset="0"/>
            <a:cs typeface="Times New Roman" panose="02020603050405020304" pitchFamily="18" charset="0"/>
          </a:endParaRPr>
        </a:p>
        <a:p>
          <a:pPr marL="114300" lvl="1" indent="-114300" algn="l" defTabSz="622300">
            <a:lnSpc>
              <a:spcPct val="90000"/>
            </a:lnSpc>
            <a:spcBef>
              <a:spcPct val="0"/>
            </a:spcBef>
            <a:spcAft>
              <a:spcPct val="15000"/>
            </a:spcAft>
            <a:buChar char="••"/>
          </a:pPr>
          <a:r>
            <a:rPr lang="kk-KZ" sz="1400" kern="1200" dirty="0" smtClean="0">
              <a:effectLst/>
              <a:latin typeface="Times New Roman" panose="02020603050405020304" pitchFamily="18" charset="0"/>
              <a:ea typeface="Times New Roman"/>
              <a:cs typeface="Times New Roman" panose="02020603050405020304" pitchFamily="18" charset="0"/>
            </a:rPr>
            <a:t>1.2 Брондау және резервтік</a:t>
          </a:r>
          <a:r>
            <a:rPr lang="kk-KZ" sz="1400" kern="1200" dirty="0" smtClean="0">
              <a:solidFill>
                <a:srgbClr val="000000"/>
              </a:solidFill>
              <a:effectLst/>
              <a:latin typeface="Times New Roman" panose="02020603050405020304" pitchFamily="18" charset="0"/>
              <a:ea typeface="Times New Roman"/>
              <a:cs typeface="Times New Roman" panose="02020603050405020304" pitchFamily="18" charset="0"/>
            </a:rPr>
            <a:t> жүйелердің туризм индустриядағы маңызы. негізгі және қосымша әдебиеттер көздермен жұмыс істеу ерекшеліктері</a:t>
          </a:r>
          <a:r>
            <a:rPr lang="kk-KZ" sz="1400" kern="1200" dirty="0" smtClean="0">
              <a:effectLst/>
              <a:latin typeface="Times New Roman" panose="02020603050405020304" pitchFamily="18" charset="0"/>
              <a:ea typeface="Times New Roman"/>
              <a:cs typeface="Times New Roman" panose="02020603050405020304" pitchFamily="18" charset="0"/>
            </a:rPr>
            <a:t>н талдау;</a:t>
          </a:r>
          <a:endParaRPr lang="en-BZ" sz="1400" kern="1200" dirty="0">
            <a:effectLst/>
            <a:latin typeface="Times New Roman" panose="02020603050405020304" pitchFamily="18" charset="0"/>
            <a:ea typeface="Times New Roman"/>
            <a:cs typeface="Times New Roman" panose="02020603050405020304" pitchFamily="18" charset="0"/>
          </a:endParaRPr>
        </a:p>
        <a:p>
          <a:pPr marL="114300" lvl="1" indent="-114300" algn="l" defTabSz="622300">
            <a:lnSpc>
              <a:spcPct val="90000"/>
            </a:lnSpc>
            <a:spcBef>
              <a:spcPct val="0"/>
            </a:spcBef>
            <a:spcAft>
              <a:spcPct val="15000"/>
            </a:spcAft>
            <a:buChar char="••"/>
          </a:pPr>
          <a:r>
            <a:rPr lang="kk-KZ" sz="1400" kern="1200" dirty="0" smtClean="0">
              <a:latin typeface="Times New Roman" panose="02020603050405020304" pitchFamily="18" charset="0"/>
              <a:cs typeface="Times New Roman" panose="02020603050405020304" pitchFamily="18" charset="0"/>
            </a:rPr>
            <a:t>.1 Жаһандық дистрибутивтік жүйелердің түсініктеме аппараты: негізгі терминдері және анықтамалары, саяхат түрлері, туризм индустриясының негізгі бағыттарын талдау</a:t>
          </a:r>
          <a:endParaRPr lang="en-BZ" sz="1400" kern="1200" dirty="0">
            <a:effectLst/>
            <a:latin typeface="Times New Roman" panose="02020603050405020304" pitchFamily="18" charset="0"/>
            <a:ea typeface="Times New Roman"/>
            <a:cs typeface="Times New Roman" panose="02020603050405020304" pitchFamily="18" charset="0"/>
          </a:endParaRPr>
        </a:p>
      </dsp:txBody>
      <dsp:txXfrm>
        <a:off x="5903890" y="1871949"/>
        <a:ext cx="2319438" cy="1284565"/>
      </dsp:txXfrm>
    </dsp:sp>
    <dsp:sp modelId="{6FC01431-4AC5-49B7-9502-64BB36F24BF1}">
      <dsp:nvSpPr>
        <dsp:cNvPr id="0" name=""/>
        <dsp:cNvSpPr/>
      </dsp:nvSpPr>
      <dsp:spPr>
        <a:xfrm>
          <a:off x="6481336" y="1254299"/>
          <a:ext cx="1871591" cy="744270"/>
        </a:xfrm>
        <a:prstGeom prst="roundRect">
          <a:avLst>
            <a:gd name="adj" fmla="val 10000"/>
          </a:avLst>
        </a:prstGeom>
        <a:gradFill rotWithShape="1">
          <a:gsLst>
            <a:gs pos="0">
              <a:schemeClr val="accent3">
                <a:tint val="96000"/>
                <a:satMod val="120000"/>
                <a:lumMod val="120000"/>
              </a:schemeClr>
            </a:gs>
            <a:gs pos="100000">
              <a:schemeClr val="accent3">
                <a:shade val="89000"/>
                <a:lumMod val="90000"/>
              </a:schemeClr>
            </a:gs>
          </a:gsLst>
          <a:lin ang="5400000" scaled="0"/>
        </a:gradFill>
        <a:ln w="9525" cap="flat" cmpd="sng" algn="ctr">
          <a:solidFill>
            <a:schemeClr val="accent3"/>
          </a:solidFill>
          <a:prstDash val="solid"/>
        </a:ln>
        <a:effectLst>
          <a:outerShdw blurRad="50800" dist="25400" dir="5400000" rotWithShape="0">
            <a:srgbClr val="000000">
              <a:alpha val="38000"/>
            </a:srgbClr>
          </a:outerShdw>
        </a:effectLst>
        <a:scene3d>
          <a:camera prst="orthographicFront">
            <a:rot lat="0" lon="0" rev="0"/>
          </a:camera>
          <a:lightRig rig="flat" dir="tl">
            <a:rot lat="0" lon="0" rev="6360000"/>
          </a:lightRig>
        </a:scene3d>
        <a:sp3d prstMaterial="flat">
          <a:bevelT w="12700" h="12700"/>
        </a:sp3d>
      </dsp:spPr>
      <dsp:style>
        <a:lnRef idx="1">
          <a:schemeClr val="accent3"/>
        </a:lnRef>
        <a:fillRef idx="3">
          <a:schemeClr val="accent3"/>
        </a:fillRef>
        <a:effectRef idx="2">
          <a:schemeClr val="accent3"/>
        </a:effectRef>
        <a:fontRef idx="minor">
          <a:schemeClr val="lt1"/>
        </a:fontRef>
      </dsp:style>
      <dsp:txBody>
        <a:bodyPr spcFirstLastPara="0" vert="horz" wrap="square" lIns="26670" tIns="17780" rIns="26670" bIns="17780" numCol="1" spcCol="1270" anchor="ctr" anchorCtr="0">
          <a:noAutofit/>
        </a:bodyPr>
        <a:lstStyle/>
        <a:p>
          <a:pPr lvl="0" algn="ctr" defTabSz="622300">
            <a:lnSpc>
              <a:spcPct val="90000"/>
            </a:lnSpc>
            <a:spcBef>
              <a:spcPct val="0"/>
            </a:spcBef>
            <a:spcAft>
              <a:spcPct val="35000"/>
            </a:spcAft>
          </a:pPr>
          <a:r>
            <a:rPr lang="ru-RU" sz="1400" b="1" kern="1200" dirty="0" smtClean="0">
              <a:latin typeface="Times New Roman" panose="02020603050405020304" pitchFamily="18" charset="0"/>
              <a:cs typeface="Times New Roman" panose="02020603050405020304" pitchFamily="18" charset="0"/>
            </a:rPr>
            <a:t>ОН </a:t>
          </a:r>
          <a:r>
            <a:rPr lang="ru-RU" sz="1400" b="1" kern="1200" dirty="0" err="1" smtClean="0">
              <a:latin typeface="Times New Roman" panose="02020603050405020304" pitchFamily="18" charset="0"/>
              <a:cs typeface="Times New Roman" panose="02020603050405020304" pitchFamily="18" charset="0"/>
            </a:rPr>
            <a:t>қол</a:t>
          </a:r>
          <a:r>
            <a:rPr lang="ru-RU" sz="1400" b="1" kern="1200" dirty="0" smtClean="0">
              <a:latin typeface="Times New Roman" panose="02020603050405020304" pitchFamily="18" charset="0"/>
              <a:cs typeface="Times New Roman" panose="02020603050405020304" pitchFamily="18" charset="0"/>
            </a:rPr>
            <a:t> </a:t>
          </a:r>
          <a:r>
            <a:rPr lang="ru-RU" sz="1400" b="1" kern="1200" dirty="0" err="1" smtClean="0">
              <a:latin typeface="Times New Roman" panose="02020603050405020304" pitchFamily="18" charset="0"/>
              <a:cs typeface="Times New Roman" panose="02020603050405020304" pitchFamily="18" charset="0"/>
            </a:rPr>
            <a:t>жеткізу</a:t>
          </a:r>
          <a:r>
            <a:rPr lang="ru-RU" sz="1400" b="1" kern="1200" dirty="0" smtClean="0">
              <a:latin typeface="Times New Roman" panose="02020603050405020304" pitchFamily="18" charset="0"/>
              <a:cs typeface="Times New Roman" panose="02020603050405020304" pitchFamily="18" charset="0"/>
            </a:rPr>
            <a:t> </a:t>
          </a:r>
          <a:r>
            <a:rPr lang="ru-RU" sz="1400" b="1" kern="1200" dirty="0" err="1" smtClean="0">
              <a:latin typeface="Times New Roman" panose="02020603050405020304" pitchFamily="18" charset="0"/>
              <a:cs typeface="Times New Roman" panose="02020603050405020304" pitchFamily="18" charset="0"/>
            </a:rPr>
            <a:t>индикаторлары</a:t>
          </a:r>
          <a:r>
            <a:rPr lang="ru-RU" sz="1400" b="1" kern="1200" dirty="0" smtClean="0">
              <a:latin typeface="Times New Roman" panose="02020603050405020304" pitchFamily="18" charset="0"/>
              <a:cs typeface="Times New Roman" panose="02020603050405020304" pitchFamily="18" charset="0"/>
            </a:rPr>
            <a:t> (ЖИ) </a:t>
          </a:r>
          <a:endParaRPr lang="en-BZ" sz="1400" kern="1200" dirty="0">
            <a:latin typeface="Times New Roman" panose="02020603050405020304" pitchFamily="18" charset="0"/>
            <a:cs typeface="Times New Roman" panose="02020603050405020304" pitchFamily="18" charset="0"/>
          </a:endParaRPr>
        </a:p>
      </dsp:txBody>
      <dsp:txXfrm>
        <a:off x="6503135" y="1276098"/>
        <a:ext cx="1827993" cy="700672"/>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CD07CC4-1568-4DEE-837D-9899A350E8A6}">
      <dsp:nvSpPr>
        <dsp:cNvPr id="0" name=""/>
        <dsp:cNvSpPr/>
      </dsp:nvSpPr>
      <dsp:spPr>
        <a:xfrm rot="5400000">
          <a:off x="-261264" y="266633"/>
          <a:ext cx="1741762" cy="1219233"/>
        </a:xfrm>
        <a:prstGeom prst="chevron">
          <a:avLst/>
        </a:prstGeom>
        <a:solidFill>
          <a:schemeClr val="accent2"/>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en-BZ" sz="1600" kern="1200" dirty="0" smtClean="0">
              <a:latin typeface="Times New Roman" panose="02020603050405020304" pitchFamily="18" charset="0"/>
              <a:cs typeface="Times New Roman" panose="02020603050405020304" pitchFamily="18" charset="0"/>
            </a:rPr>
            <a:t>1</a:t>
          </a:r>
          <a:endParaRPr lang="en-BZ" sz="1600" kern="1200" dirty="0">
            <a:latin typeface="Times New Roman" panose="02020603050405020304" pitchFamily="18" charset="0"/>
            <a:cs typeface="Times New Roman" panose="02020603050405020304" pitchFamily="18" charset="0"/>
          </a:endParaRPr>
        </a:p>
      </dsp:txBody>
      <dsp:txXfrm rot="-5400000">
        <a:off x="1" y="614986"/>
        <a:ext cx="1219233" cy="522529"/>
      </dsp:txXfrm>
    </dsp:sp>
    <dsp:sp modelId="{BECB2B0F-9D1C-4AD9-A95A-2BAF1084BF09}">
      <dsp:nvSpPr>
        <dsp:cNvPr id="0" name=""/>
        <dsp:cNvSpPr/>
      </dsp:nvSpPr>
      <dsp:spPr>
        <a:xfrm rot="5400000">
          <a:off x="4281608" y="-2929959"/>
          <a:ext cx="1132145" cy="7277710"/>
        </a:xfrm>
        <a:prstGeom prst="round2SameRect">
          <a:avLst/>
        </a:prstGeom>
        <a:solidFill>
          <a:schemeClr val="lt1">
            <a:alpha val="90000"/>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13792" tIns="10160" rIns="10160" bIns="10160" numCol="1" spcCol="1270" anchor="ctr" anchorCtr="0">
          <a:noAutofit/>
        </a:bodyPr>
        <a:lstStyle/>
        <a:p>
          <a:pPr marL="171450" lvl="1" indent="-171450" algn="l" defTabSz="711200">
            <a:lnSpc>
              <a:spcPct val="90000"/>
            </a:lnSpc>
            <a:spcBef>
              <a:spcPct val="0"/>
            </a:spcBef>
            <a:spcAft>
              <a:spcPct val="15000"/>
            </a:spcAft>
            <a:buChar char="••"/>
          </a:pPr>
          <a:r>
            <a:rPr lang="kk-KZ" sz="1600" kern="1200" dirty="0" smtClean="0">
              <a:effectLst/>
              <a:latin typeface="Times New Roman" panose="02020603050405020304" pitchFamily="18" charset="0"/>
              <a:ea typeface="Calibri"/>
              <a:cs typeface="Times New Roman" panose="02020603050405020304" pitchFamily="18" charset="0"/>
            </a:rPr>
            <a:t>1. Қонақ үй басқару жүйесі (PMS - Property Management System): Micros Fidelio, Lodging Touch LIBICA, Epitome PMS, Amadetis PMS, OPERA, Optima, Cenium, Nimeta, Эдельвейс, Қонақ үй 3, КЕІ Hotel, UCS Sheiter, Парус-Қонақ үй, Галактика. </a:t>
          </a:r>
          <a:endParaRPr lang="en-BZ" sz="1600" kern="1200" dirty="0">
            <a:latin typeface="Times New Roman" panose="02020603050405020304" pitchFamily="18" charset="0"/>
            <a:cs typeface="Times New Roman" panose="02020603050405020304" pitchFamily="18" charset="0"/>
          </a:endParaRPr>
        </a:p>
        <a:p>
          <a:pPr marL="171450" lvl="1" indent="-171450" algn="l" defTabSz="711200">
            <a:lnSpc>
              <a:spcPct val="90000"/>
            </a:lnSpc>
            <a:spcBef>
              <a:spcPct val="0"/>
            </a:spcBef>
            <a:spcAft>
              <a:spcPct val="15000"/>
            </a:spcAft>
            <a:buChar char="••"/>
          </a:pPr>
          <a:endParaRPr lang="en-BZ" sz="1600" kern="1200">
            <a:latin typeface="Times New Roman" panose="02020603050405020304" pitchFamily="18" charset="0"/>
            <a:cs typeface="Times New Roman" panose="02020603050405020304" pitchFamily="18" charset="0"/>
          </a:endParaRPr>
        </a:p>
      </dsp:txBody>
      <dsp:txXfrm rot="-5400000">
        <a:off x="1208826" y="198090"/>
        <a:ext cx="7222443" cy="1021611"/>
      </dsp:txXfrm>
    </dsp:sp>
    <dsp:sp modelId="{197A79DA-D7E7-4A07-85F0-D5D70FDE3866}">
      <dsp:nvSpPr>
        <dsp:cNvPr id="0" name=""/>
        <dsp:cNvSpPr/>
      </dsp:nvSpPr>
      <dsp:spPr>
        <a:xfrm rot="5400000">
          <a:off x="-261264" y="1816074"/>
          <a:ext cx="1741762" cy="1219233"/>
        </a:xfrm>
        <a:prstGeom prst="chevron">
          <a:avLst/>
        </a:prstGeom>
        <a:solidFill>
          <a:srgbClr val="FFC000"/>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en-BZ" sz="1600" kern="1200" dirty="0" smtClean="0">
              <a:latin typeface="Times New Roman" panose="02020603050405020304" pitchFamily="18" charset="0"/>
              <a:cs typeface="Times New Roman" panose="02020603050405020304" pitchFamily="18" charset="0"/>
            </a:rPr>
            <a:t>2</a:t>
          </a:r>
          <a:endParaRPr lang="en-BZ" sz="1600" kern="1200" dirty="0">
            <a:latin typeface="Times New Roman" panose="02020603050405020304" pitchFamily="18" charset="0"/>
            <a:cs typeface="Times New Roman" panose="02020603050405020304" pitchFamily="18" charset="0"/>
          </a:endParaRPr>
        </a:p>
      </dsp:txBody>
      <dsp:txXfrm rot="-5400000">
        <a:off x="1" y="2164427"/>
        <a:ext cx="1219233" cy="522529"/>
      </dsp:txXfrm>
    </dsp:sp>
    <dsp:sp modelId="{CB1C3E3A-EF07-45F2-AE11-6CDDFC67C9CE}">
      <dsp:nvSpPr>
        <dsp:cNvPr id="0" name=""/>
        <dsp:cNvSpPr/>
      </dsp:nvSpPr>
      <dsp:spPr>
        <a:xfrm rot="5400000">
          <a:off x="4292016" y="-1517972"/>
          <a:ext cx="1132145" cy="7277710"/>
        </a:xfrm>
        <a:prstGeom prst="round2SameRect">
          <a:avLst/>
        </a:prstGeom>
        <a:solidFill>
          <a:schemeClr val="lt1">
            <a:alpha val="90000"/>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13792" tIns="10160" rIns="10160" bIns="10160" numCol="1" spcCol="1270" anchor="ctr" anchorCtr="0">
          <a:noAutofit/>
        </a:bodyPr>
        <a:lstStyle/>
        <a:p>
          <a:pPr marL="171450" lvl="1" indent="-171450" algn="l" defTabSz="711200">
            <a:lnSpc>
              <a:spcPct val="90000"/>
            </a:lnSpc>
            <a:spcBef>
              <a:spcPct val="0"/>
            </a:spcBef>
            <a:spcAft>
              <a:spcPct val="15000"/>
            </a:spcAft>
            <a:buChar char="••"/>
          </a:pPr>
          <a:r>
            <a:rPr lang="kk-KZ" sz="1600" kern="1200" dirty="0" smtClean="0">
              <a:effectLst/>
              <a:latin typeface="Times New Roman" panose="02020603050405020304" pitchFamily="18" charset="0"/>
              <a:ea typeface="Calibri"/>
              <a:cs typeface="Times New Roman" panose="02020603050405020304" pitchFamily="18" charset="0"/>
            </a:rPr>
            <a:t>2. Мейрамхана баскару жүйесі (Point Of Sales): Epitome POS, InfoGenesis POS, Rkeeper, Micros, Parus-Мейрамхана, 1C: Предприятие 8: Мейрамхана. </a:t>
          </a:r>
          <a:endParaRPr lang="en-BZ" sz="1600" kern="1200" dirty="0">
            <a:latin typeface="Times New Roman" panose="02020603050405020304" pitchFamily="18" charset="0"/>
            <a:cs typeface="Times New Roman" panose="02020603050405020304" pitchFamily="18" charset="0"/>
          </a:endParaRPr>
        </a:p>
        <a:p>
          <a:pPr marL="171450" lvl="1" indent="-171450" algn="l" defTabSz="711200">
            <a:lnSpc>
              <a:spcPct val="90000"/>
            </a:lnSpc>
            <a:spcBef>
              <a:spcPct val="0"/>
            </a:spcBef>
            <a:spcAft>
              <a:spcPct val="15000"/>
            </a:spcAft>
            <a:buChar char="••"/>
          </a:pPr>
          <a:endParaRPr lang="en-BZ" sz="1600" kern="1200">
            <a:latin typeface="Times New Roman" panose="02020603050405020304" pitchFamily="18" charset="0"/>
            <a:cs typeface="Times New Roman" panose="02020603050405020304" pitchFamily="18" charset="0"/>
          </a:endParaRPr>
        </a:p>
      </dsp:txBody>
      <dsp:txXfrm rot="-5400000">
        <a:off x="1219234" y="1610077"/>
        <a:ext cx="7222443" cy="1021611"/>
      </dsp:txXfrm>
    </dsp:sp>
    <dsp:sp modelId="{C9E4BAF4-DF82-46B8-ADC4-3C260927E607}">
      <dsp:nvSpPr>
        <dsp:cNvPr id="0" name=""/>
        <dsp:cNvSpPr/>
      </dsp:nvSpPr>
      <dsp:spPr>
        <a:xfrm rot="5400000">
          <a:off x="-261264" y="3365514"/>
          <a:ext cx="1741762" cy="1219233"/>
        </a:xfrm>
        <a:prstGeom prst="chevron">
          <a:avLst/>
        </a:prstGeom>
        <a:solidFill>
          <a:schemeClr val="accent1">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en-BZ" sz="1600" kern="1200" dirty="0" smtClean="0">
              <a:latin typeface="Times New Roman" panose="02020603050405020304" pitchFamily="18" charset="0"/>
              <a:cs typeface="Times New Roman" panose="02020603050405020304" pitchFamily="18" charset="0"/>
            </a:rPr>
            <a:t>3</a:t>
          </a:r>
          <a:endParaRPr lang="en-BZ" sz="1600" kern="1200" dirty="0">
            <a:latin typeface="Times New Roman" panose="02020603050405020304" pitchFamily="18" charset="0"/>
            <a:cs typeface="Times New Roman" panose="02020603050405020304" pitchFamily="18" charset="0"/>
          </a:endParaRPr>
        </a:p>
      </dsp:txBody>
      <dsp:txXfrm rot="-5400000">
        <a:off x="1" y="3713867"/>
        <a:ext cx="1219233" cy="522529"/>
      </dsp:txXfrm>
    </dsp:sp>
    <dsp:sp modelId="{6EBBC996-52A2-4709-824C-34C8784488D2}">
      <dsp:nvSpPr>
        <dsp:cNvPr id="0" name=""/>
        <dsp:cNvSpPr/>
      </dsp:nvSpPr>
      <dsp:spPr>
        <a:xfrm rot="5400000">
          <a:off x="4292016" y="31468"/>
          <a:ext cx="1132145" cy="7277710"/>
        </a:xfrm>
        <a:prstGeom prst="round2SameRect">
          <a:avLst/>
        </a:prstGeom>
        <a:solidFill>
          <a:schemeClr val="lt1">
            <a:alpha val="90000"/>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13792" tIns="10160" rIns="10160" bIns="10160" numCol="1" spcCol="1270" anchor="ctr" anchorCtr="0">
          <a:noAutofit/>
        </a:bodyPr>
        <a:lstStyle/>
        <a:p>
          <a:pPr marL="171450" lvl="1" indent="-171450" algn="l" defTabSz="711200">
            <a:lnSpc>
              <a:spcPct val="90000"/>
            </a:lnSpc>
            <a:spcBef>
              <a:spcPct val="0"/>
            </a:spcBef>
            <a:spcAft>
              <a:spcPct val="15000"/>
            </a:spcAft>
            <a:buChar char="••"/>
          </a:pPr>
          <a:r>
            <a:rPr lang="en-BZ" sz="1600" kern="1200" dirty="0" smtClean="0">
              <a:effectLst/>
              <a:latin typeface="Times New Roman" panose="02020603050405020304" pitchFamily="18" charset="0"/>
              <a:ea typeface="Calibri"/>
              <a:cs typeface="Times New Roman" panose="02020603050405020304" pitchFamily="18" charset="0"/>
            </a:rPr>
            <a:t>3. </a:t>
          </a:r>
          <a:r>
            <a:rPr lang="en-BZ" sz="1600" kern="1200" dirty="0" err="1" smtClean="0">
              <a:effectLst/>
              <a:latin typeface="Times New Roman" panose="02020603050405020304" pitchFamily="18" charset="0"/>
              <a:ea typeface="Calibri"/>
              <a:cs typeface="Times New Roman" panose="02020603050405020304" pitchFamily="18" charset="0"/>
            </a:rPr>
            <a:t>Іс-шаралар</a:t>
          </a:r>
          <a:r>
            <a:rPr lang="en-BZ" sz="1600" kern="1200" dirty="0" smtClean="0">
              <a:effectLst/>
              <a:latin typeface="Times New Roman" panose="02020603050405020304" pitchFamily="18" charset="0"/>
              <a:ea typeface="Calibri"/>
              <a:cs typeface="Times New Roman" panose="02020603050405020304" pitchFamily="18" charset="0"/>
            </a:rPr>
            <a:t> </a:t>
          </a:r>
          <a:r>
            <a:rPr lang="en-BZ" sz="1600" kern="1200" dirty="0" err="1" smtClean="0">
              <a:effectLst/>
              <a:latin typeface="Times New Roman" panose="02020603050405020304" pitchFamily="18" charset="0"/>
              <a:ea typeface="Calibri"/>
              <a:cs typeface="Times New Roman" panose="02020603050405020304" pitchFamily="18" charset="0"/>
            </a:rPr>
            <a:t>басқару</a:t>
          </a:r>
          <a:r>
            <a:rPr lang="en-BZ" sz="1600" kern="1200" dirty="0" smtClean="0">
              <a:effectLst/>
              <a:latin typeface="Times New Roman" panose="02020603050405020304" pitchFamily="18" charset="0"/>
              <a:ea typeface="Calibri"/>
              <a:cs typeface="Times New Roman" panose="02020603050405020304" pitchFamily="18" charset="0"/>
            </a:rPr>
            <a:t> </a:t>
          </a:r>
          <a:r>
            <a:rPr lang="en-BZ" sz="1600" kern="1200" dirty="0" err="1" smtClean="0">
              <a:effectLst/>
              <a:latin typeface="Times New Roman" panose="02020603050405020304" pitchFamily="18" charset="0"/>
              <a:ea typeface="Calibri"/>
              <a:cs typeface="Times New Roman" panose="02020603050405020304" pitchFamily="18" charset="0"/>
            </a:rPr>
            <a:t>жүйесі</a:t>
          </a:r>
          <a:r>
            <a:rPr lang="en-BZ" sz="1600" kern="1200" dirty="0" smtClean="0">
              <a:effectLst/>
              <a:latin typeface="Times New Roman" panose="02020603050405020304" pitchFamily="18" charset="0"/>
              <a:ea typeface="Calibri"/>
              <a:cs typeface="Times New Roman" panose="02020603050405020304" pitchFamily="18" charset="0"/>
            </a:rPr>
            <a:t> (Sales &amp; Catering): Sky ware Hospitality Solutions Sales and Catering, OPERA Sales &amp; Catering Full Service.</a:t>
          </a:r>
          <a:endParaRPr lang="en-BZ" sz="1600" kern="1200" dirty="0">
            <a:latin typeface="Times New Roman" panose="02020603050405020304" pitchFamily="18" charset="0"/>
            <a:cs typeface="Times New Roman" panose="02020603050405020304" pitchFamily="18" charset="0"/>
          </a:endParaRPr>
        </a:p>
        <a:p>
          <a:pPr marL="171450" lvl="1" indent="-171450" algn="l" defTabSz="711200">
            <a:lnSpc>
              <a:spcPct val="90000"/>
            </a:lnSpc>
            <a:spcBef>
              <a:spcPct val="0"/>
            </a:spcBef>
            <a:spcAft>
              <a:spcPct val="15000"/>
            </a:spcAft>
            <a:buChar char="••"/>
          </a:pPr>
          <a:endParaRPr lang="en-BZ" sz="1600" kern="1200" dirty="0">
            <a:latin typeface="Times New Roman" panose="02020603050405020304" pitchFamily="18" charset="0"/>
            <a:cs typeface="Times New Roman" panose="02020603050405020304" pitchFamily="18" charset="0"/>
          </a:endParaRPr>
        </a:p>
      </dsp:txBody>
      <dsp:txXfrm rot="-5400000">
        <a:off x="1219234" y="3159518"/>
        <a:ext cx="7222443" cy="1021611"/>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CD07CC4-1568-4DEE-837D-9899A350E8A6}">
      <dsp:nvSpPr>
        <dsp:cNvPr id="0" name=""/>
        <dsp:cNvSpPr/>
      </dsp:nvSpPr>
      <dsp:spPr>
        <a:xfrm rot="5400000">
          <a:off x="-195412" y="200122"/>
          <a:ext cx="1302749" cy="911924"/>
        </a:xfrm>
        <a:prstGeom prst="chevron">
          <a:avLst/>
        </a:prstGeom>
        <a:solidFill>
          <a:schemeClr val="accent2"/>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en-BZ" sz="1400" kern="1200" dirty="0" smtClean="0">
              <a:latin typeface="Times New Roman" panose="02020603050405020304" pitchFamily="18" charset="0"/>
              <a:cs typeface="Times New Roman" panose="02020603050405020304" pitchFamily="18" charset="0"/>
            </a:rPr>
            <a:t>4-5 </a:t>
          </a:r>
          <a:endParaRPr lang="en-BZ" sz="1400" kern="1200" dirty="0">
            <a:latin typeface="Times New Roman" panose="02020603050405020304" pitchFamily="18" charset="0"/>
            <a:cs typeface="Times New Roman" panose="02020603050405020304" pitchFamily="18" charset="0"/>
          </a:endParaRPr>
        </a:p>
      </dsp:txBody>
      <dsp:txXfrm rot="-5400000">
        <a:off x="1" y="460671"/>
        <a:ext cx="911924" cy="390825"/>
      </dsp:txXfrm>
    </dsp:sp>
    <dsp:sp modelId="{BECB2B0F-9D1C-4AD9-A95A-2BAF1084BF09}">
      <dsp:nvSpPr>
        <dsp:cNvPr id="0" name=""/>
        <dsp:cNvSpPr/>
      </dsp:nvSpPr>
      <dsp:spPr>
        <a:xfrm rot="5400000">
          <a:off x="4270194" y="-3261597"/>
          <a:ext cx="846787" cy="7585019"/>
        </a:xfrm>
        <a:prstGeom prst="round2SameRect">
          <a:avLst/>
        </a:prstGeom>
        <a:solidFill>
          <a:schemeClr val="lt1">
            <a:alpha val="90000"/>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5344" tIns="7620" rIns="7620" bIns="7620" numCol="1" spcCol="1270" anchor="ctr" anchorCtr="0">
          <a:noAutofit/>
        </a:bodyPr>
        <a:lstStyle/>
        <a:p>
          <a:pPr marL="114300" lvl="1" indent="-114300" algn="l" defTabSz="533400">
            <a:lnSpc>
              <a:spcPct val="90000"/>
            </a:lnSpc>
            <a:spcBef>
              <a:spcPct val="0"/>
            </a:spcBef>
            <a:spcAft>
              <a:spcPct val="15000"/>
            </a:spcAft>
            <a:buChar char="••"/>
          </a:pPr>
          <a:r>
            <a:rPr lang="en-BZ" sz="1200" kern="1200" dirty="0" smtClean="0">
              <a:effectLst/>
              <a:latin typeface="Times New Roman" panose="02020603050405020304" pitchFamily="18" charset="0"/>
              <a:ea typeface="Calibri"/>
              <a:cs typeface="Times New Roman" panose="02020603050405020304" pitchFamily="18" charset="0"/>
            </a:rPr>
            <a:t>4. </a:t>
          </a:r>
          <a:r>
            <a:rPr lang="en-BZ" sz="1200" kern="1200" dirty="0" err="1" smtClean="0">
              <a:effectLst/>
              <a:latin typeface="Times New Roman" panose="02020603050405020304" pitchFamily="18" charset="0"/>
              <a:ea typeface="Calibri"/>
              <a:cs typeface="Times New Roman" panose="02020603050405020304" pitchFamily="18" charset="0"/>
            </a:rPr>
            <a:t>Телефон</a:t>
          </a:r>
          <a:r>
            <a:rPr lang="en-BZ" sz="1200" kern="1200" dirty="0" smtClean="0">
              <a:effectLst/>
              <a:latin typeface="Times New Roman" panose="02020603050405020304" pitchFamily="18" charset="0"/>
              <a:ea typeface="Calibri"/>
              <a:cs typeface="Times New Roman" panose="02020603050405020304" pitchFamily="18" charset="0"/>
            </a:rPr>
            <a:t> </a:t>
          </a:r>
          <a:r>
            <a:rPr lang="en-BZ" sz="1200" kern="1200" dirty="0" err="1" smtClean="0">
              <a:effectLst/>
              <a:latin typeface="Times New Roman" panose="02020603050405020304" pitchFamily="18" charset="0"/>
              <a:ea typeface="Calibri"/>
              <a:cs typeface="Times New Roman" panose="02020603050405020304" pitchFamily="18" charset="0"/>
            </a:rPr>
            <a:t>қызмет</a:t>
          </a:r>
          <a:r>
            <a:rPr lang="en-BZ" sz="1200" kern="1200" dirty="0" smtClean="0">
              <a:effectLst/>
              <a:latin typeface="Times New Roman" panose="02020603050405020304" pitchFamily="18" charset="0"/>
              <a:ea typeface="Calibri"/>
              <a:cs typeface="Times New Roman" panose="02020603050405020304" pitchFamily="18" charset="0"/>
            </a:rPr>
            <a:t> </a:t>
          </a:r>
          <a:r>
            <a:rPr lang="en-BZ" sz="1200" kern="1200" dirty="0" err="1" smtClean="0">
              <a:effectLst/>
              <a:latin typeface="Times New Roman" panose="02020603050405020304" pitchFamily="18" charset="0"/>
              <a:ea typeface="Calibri"/>
              <a:cs typeface="Times New Roman" panose="02020603050405020304" pitchFamily="18" charset="0"/>
            </a:rPr>
            <a:t>жүйесі</a:t>
          </a:r>
          <a:r>
            <a:rPr lang="en-BZ" sz="1200" kern="1200" dirty="0" smtClean="0">
              <a:effectLst/>
              <a:latin typeface="Times New Roman" panose="02020603050405020304" pitchFamily="18" charset="0"/>
              <a:ea typeface="Calibri"/>
              <a:cs typeface="Times New Roman" panose="02020603050405020304" pitchFamily="18" charset="0"/>
            </a:rPr>
            <a:t> (Telephone Management System): Alcatel, Ericsson, Siemens, NEC, </a:t>
          </a:r>
          <a:r>
            <a:rPr lang="en-BZ" sz="1200" kern="1200" dirty="0" err="1" smtClean="0">
              <a:effectLst/>
              <a:latin typeface="Times New Roman" panose="02020603050405020304" pitchFamily="18" charset="0"/>
              <a:ea typeface="Calibri"/>
              <a:cs typeface="Times New Roman" panose="02020603050405020304" pitchFamily="18" charset="0"/>
            </a:rPr>
            <a:t>Definity</a:t>
          </a:r>
          <a:r>
            <a:rPr lang="en-BZ" sz="1200" kern="1200" dirty="0" smtClean="0">
              <a:effectLst/>
              <a:latin typeface="Times New Roman" panose="02020603050405020304" pitchFamily="18" charset="0"/>
              <a:ea typeface="Calibri"/>
              <a:cs typeface="Times New Roman" panose="02020603050405020304" pitchFamily="18" charset="0"/>
            </a:rPr>
            <a:t> Meridian, GDX, Bosch, Panasonic. </a:t>
          </a:r>
          <a:endParaRPr lang="en-BZ" sz="1200" kern="1200" dirty="0">
            <a:latin typeface="Times New Roman" panose="02020603050405020304" pitchFamily="18" charset="0"/>
            <a:cs typeface="Times New Roman" panose="02020603050405020304" pitchFamily="18" charset="0"/>
          </a:endParaRPr>
        </a:p>
        <a:p>
          <a:pPr marL="114300" lvl="1" indent="-114300" algn="l" defTabSz="533400">
            <a:lnSpc>
              <a:spcPct val="90000"/>
            </a:lnSpc>
            <a:spcBef>
              <a:spcPct val="0"/>
            </a:spcBef>
            <a:spcAft>
              <a:spcPct val="15000"/>
            </a:spcAft>
            <a:buChar char="••"/>
          </a:pPr>
          <a:r>
            <a:rPr lang="en-BZ" sz="1200" kern="1200" dirty="0" smtClean="0">
              <a:effectLst/>
              <a:latin typeface="Times New Roman" panose="02020603050405020304" pitchFamily="18" charset="0"/>
              <a:ea typeface="Calibri"/>
              <a:cs typeface="Times New Roman" panose="02020603050405020304" pitchFamily="18" charset="0"/>
            </a:rPr>
            <a:t>5. </a:t>
          </a:r>
          <a:r>
            <a:rPr lang="en-BZ" sz="1200" kern="1200" dirty="0" err="1" smtClean="0">
              <a:effectLst/>
              <a:latin typeface="Times New Roman" panose="02020603050405020304" pitchFamily="18" charset="0"/>
              <a:ea typeface="Calibri"/>
              <a:cs typeface="Times New Roman" panose="02020603050405020304" pitchFamily="18" charset="0"/>
            </a:rPr>
            <a:t>Электрондық</a:t>
          </a:r>
          <a:r>
            <a:rPr lang="en-BZ" sz="1200" kern="1200" dirty="0" smtClean="0">
              <a:effectLst/>
              <a:latin typeface="Times New Roman" panose="02020603050405020304" pitchFamily="18" charset="0"/>
              <a:ea typeface="Calibri"/>
              <a:cs typeface="Times New Roman" panose="02020603050405020304" pitchFamily="18" charset="0"/>
            </a:rPr>
            <a:t> </a:t>
          </a:r>
          <a:r>
            <a:rPr lang="en-BZ" sz="1200" kern="1200" dirty="0" err="1" smtClean="0">
              <a:effectLst/>
              <a:latin typeface="Times New Roman" panose="02020603050405020304" pitchFamily="18" charset="0"/>
              <a:ea typeface="Calibri"/>
              <a:cs typeface="Times New Roman" panose="02020603050405020304" pitchFamily="18" charset="0"/>
            </a:rPr>
            <a:t>кілттер</a:t>
          </a:r>
          <a:r>
            <a:rPr lang="en-BZ" sz="1200" kern="1200" dirty="0" smtClean="0">
              <a:effectLst/>
              <a:latin typeface="Times New Roman" panose="02020603050405020304" pitchFamily="18" charset="0"/>
              <a:ea typeface="Calibri"/>
              <a:cs typeface="Times New Roman" panose="02020603050405020304" pitchFamily="18" charset="0"/>
            </a:rPr>
            <a:t> </a:t>
          </a:r>
          <a:r>
            <a:rPr lang="en-BZ" sz="1200" kern="1200" dirty="0" err="1" smtClean="0">
              <a:effectLst/>
              <a:latin typeface="Times New Roman" panose="02020603050405020304" pitchFamily="18" charset="0"/>
              <a:ea typeface="Calibri"/>
              <a:cs typeface="Times New Roman" panose="02020603050405020304" pitchFamily="18" charset="0"/>
            </a:rPr>
            <a:t>жүйесі</a:t>
          </a:r>
          <a:r>
            <a:rPr lang="en-BZ" sz="1200" kern="1200" dirty="0" smtClean="0">
              <a:effectLst/>
              <a:latin typeface="Times New Roman" panose="02020603050405020304" pitchFamily="18" charset="0"/>
              <a:ea typeface="Calibri"/>
              <a:cs typeface="Times New Roman" panose="02020603050405020304" pitchFamily="18" charset="0"/>
            </a:rPr>
            <a:t> (Key System): </a:t>
          </a:r>
          <a:r>
            <a:rPr lang="en-BZ" sz="1200" kern="1200" dirty="0" err="1" smtClean="0">
              <a:effectLst/>
              <a:latin typeface="Times New Roman" panose="02020603050405020304" pitchFamily="18" charset="0"/>
              <a:ea typeface="Calibri"/>
              <a:cs typeface="Times New Roman" panose="02020603050405020304" pitchFamily="18" charset="0"/>
            </a:rPr>
            <a:t>VingCard</a:t>
          </a:r>
          <a:r>
            <a:rPr lang="en-BZ" sz="1200" kern="1200" dirty="0" smtClean="0">
              <a:effectLst/>
              <a:latin typeface="Times New Roman" panose="02020603050405020304" pitchFamily="18" charset="0"/>
              <a:ea typeface="Calibri"/>
              <a:cs typeface="Times New Roman" panose="02020603050405020304" pitchFamily="18" charset="0"/>
            </a:rPr>
            <a:t>, </a:t>
          </a:r>
          <a:r>
            <a:rPr lang="en-BZ" sz="1200" kern="1200" dirty="0" err="1" smtClean="0">
              <a:effectLst/>
              <a:latin typeface="Times New Roman" panose="02020603050405020304" pitchFamily="18" charset="0"/>
              <a:ea typeface="Calibri"/>
              <a:cs typeface="Times New Roman" panose="02020603050405020304" pitchFamily="18" charset="0"/>
            </a:rPr>
            <a:t>Timelox</a:t>
          </a:r>
          <a:r>
            <a:rPr lang="en-BZ" sz="1200" kern="1200" dirty="0" smtClean="0">
              <a:effectLst/>
              <a:latin typeface="Times New Roman" panose="02020603050405020304" pitchFamily="18" charset="0"/>
              <a:ea typeface="Calibri"/>
              <a:cs typeface="Times New Roman" panose="02020603050405020304" pitchFamily="18" charset="0"/>
            </a:rPr>
            <a:t>, TESA, CISA, Salto, </a:t>
          </a:r>
          <a:r>
            <a:rPr lang="en-BZ" sz="1200" kern="1200" dirty="0" err="1" smtClean="0">
              <a:effectLst/>
              <a:latin typeface="Times New Roman" panose="02020603050405020304" pitchFamily="18" charset="0"/>
              <a:ea typeface="Calibri"/>
              <a:cs typeface="Times New Roman" panose="02020603050405020304" pitchFamily="18" charset="0"/>
            </a:rPr>
            <a:t>Onity</a:t>
          </a:r>
          <a:r>
            <a:rPr lang="en-BZ" sz="1200" kern="1200" dirty="0" smtClean="0">
              <a:effectLst/>
              <a:latin typeface="Times New Roman" panose="02020603050405020304" pitchFamily="18" charset="0"/>
              <a:ea typeface="Calibri"/>
              <a:cs typeface="Times New Roman" panose="02020603050405020304" pitchFamily="18" charset="0"/>
            </a:rPr>
            <a:t>, Messerschmitt, </a:t>
          </a:r>
          <a:r>
            <a:rPr lang="en-BZ" sz="1200" kern="1200" dirty="0" err="1" smtClean="0">
              <a:effectLst/>
              <a:latin typeface="Times New Roman" panose="02020603050405020304" pitchFamily="18" charset="0"/>
              <a:ea typeface="Calibri"/>
              <a:cs typeface="Times New Roman" panose="02020603050405020304" pitchFamily="18" charset="0"/>
            </a:rPr>
            <a:t>Saflok</a:t>
          </a:r>
          <a:r>
            <a:rPr lang="en-BZ" sz="1200" kern="1200" dirty="0" smtClean="0">
              <a:effectLst/>
              <a:latin typeface="Times New Roman" panose="02020603050405020304" pitchFamily="18" charset="0"/>
              <a:ea typeface="Calibri"/>
              <a:cs typeface="Times New Roman" panose="02020603050405020304" pitchFamily="18" charset="0"/>
            </a:rPr>
            <a:t>, </a:t>
          </a:r>
          <a:r>
            <a:rPr lang="en-BZ" sz="1200" kern="1200" dirty="0" err="1" smtClean="0">
              <a:effectLst/>
              <a:latin typeface="Times New Roman" panose="02020603050405020304" pitchFamily="18" charset="0"/>
              <a:ea typeface="Calibri"/>
              <a:cs typeface="Times New Roman" panose="02020603050405020304" pitchFamily="18" charset="0"/>
            </a:rPr>
            <a:t>Inhova</a:t>
          </a:r>
          <a:r>
            <a:rPr lang="en-BZ" sz="1200" kern="1200" dirty="0" smtClean="0">
              <a:effectLst/>
              <a:latin typeface="Times New Roman" panose="02020603050405020304" pitchFamily="18" charset="0"/>
              <a:ea typeface="Calibri"/>
              <a:cs typeface="Times New Roman" panose="02020603050405020304" pitchFamily="18" charset="0"/>
            </a:rPr>
            <a:t>. </a:t>
          </a:r>
          <a:endParaRPr lang="en-BZ" sz="1200" kern="1200" dirty="0">
            <a:effectLst/>
            <a:latin typeface="Times New Roman" panose="02020603050405020304" pitchFamily="18" charset="0"/>
            <a:ea typeface="Calibri"/>
            <a:cs typeface="Times New Roman" panose="02020603050405020304" pitchFamily="18" charset="0"/>
          </a:endParaRPr>
        </a:p>
      </dsp:txBody>
      <dsp:txXfrm rot="-5400000">
        <a:off x="901079" y="148855"/>
        <a:ext cx="7543682" cy="764113"/>
      </dsp:txXfrm>
    </dsp:sp>
    <dsp:sp modelId="{197A79DA-D7E7-4A07-85F0-D5D70FDE3866}">
      <dsp:nvSpPr>
        <dsp:cNvPr id="0" name=""/>
        <dsp:cNvSpPr/>
      </dsp:nvSpPr>
      <dsp:spPr>
        <a:xfrm rot="5400000">
          <a:off x="-195412" y="1387766"/>
          <a:ext cx="1302749" cy="911924"/>
        </a:xfrm>
        <a:prstGeom prst="chevron">
          <a:avLst/>
        </a:prstGeom>
        <a:solidFill>
          <a:srgbClr val="FFC000"/>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en-BZ" sz="1400" kern="1200" dirty="0" smtClean="0">
              <a:latin typeface="Times New Roman" panose="02020603050405020304" pitchFamily="18" charset="0"/>
              <a:cs typeface="Times New Roman" panose="02020603050405020304" pitchFamily="18" charset="0"/>
            </a:rPr>
            <a:t>6-8</a:t>
          </a:r>
          <a:endParaRPr lang="en-BZ" sz="1400" kern="1200" dirty="0">
            <a:latin typeface="Times New Roman" panose="02020603050405020304" pitchFamily="18" charset="0"/>
            <a:cs typeface="Times New Roman" panose="02020603050405020304" pitchFamily="18" charset="0"/>
          </a:endParaRPr>
        </a:p>
      </dsp:txBody>
      <dsp:txXfrm rot="-5400000">
        <a:off x="1" y="1648315"/>
        <a:ext cx="911924" cy="390825"/>
      </dsp:txXfrm>
    </dsp:sp>
    <dsp:sp modelId="{CB1C3E3A-EF07-45F2-AE11-6CDDFC67C9CE}">
      <dsp:nvSpPr>
        <dsp:cNvPr id="0" name=""/>
        <dsp:cNvSpPr/>
      </dsp:nvSpPr>
      <dsp:spPr>
        <a:xfrm rot="5400000">
          <a:off x="4281040" y="-2176762"/>
          <a:ext cx="846787" cy="7585019"/>
        </a:xfrm>
        <a:prstGeom prst="round2SameRect">
          <a:avLst/>
        </a:prstGeom>
        <a:solidFill>
          <a:schemeClr val="lt1">
            <a:alpha val="90000"/>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5344" tIns="7620" rIns="7620" bIns="7620" numCol="1" spcCol="1270" anchor="ctr" anchorCtr="0">
          <a:noAutofit/>
        </a:bodyPr>
        <a:lstStyle/>
        <a:p>
          <a:pPr marL="114300" lvl="1" indent="-114300" algn="l" defTabSz="533400">
            <a:lnSpc>
              <a:spcPct val="90000"/>
            </a:lnSpc>
            <a:spcBef>
              <a:spcPct val="0"/>
            </a:spcBef>
            <a:spcAft>
              <a:spcPct val="15000"/>
            </a:spcAft>
            <a:buChar char="••"/>
          </a:pPr>
          <a:endParaRPr lang="en-BZ" sz="1200" kern="1200" dirty="0">
            <a:latin typeface="Times New Roman" panose="02020603050405020304" pitchFamily="18" charset="0"/>
            <a:cs typeface="Times New Roman" panose="02020603050405020304" pitchFamily="18" charset="0"/>
          </a:endParaRPr>
        </a:p>
        <a:p>
          <a:pPr marL="114300" lvl="1" indent="-114300" algn="l" defTabSz="533400">
            <a:lnSpc>
              <a:spcPct val="90000"/>
            </a:lnSpc>
            <a:spcBef>
              <a:spcPct val="0"/>
            </a:spcBef>
            <a:spcAft>
              <a:spcPct val="15000"/>
            </a:spcAft>
            <a:buChar char="••"/>
          </a:pPr>
          <a:r>
            <a:rPr lang="en-BZ" sz="1200" kern="1200" dirty="0" smtClean="0">
              <a:latin typeface="Times New Roman" panose="02020603050405020304" pitchFamily="18" charset="0"/>
              <a:cs typeface="Times New Roman" panose="02020603050405020304" pitchFamily="18" charset="0"/>
            </a:rPr>
            <a:t>6. </a:t>
          </a:r>
          <a:r>
            <a:rPr lang="en-BZ" sz="1200" kern="1200" dirty="0" err="1" smtClean="0">
              <a:latin typeface="Times New Roman" panose="02020603050405020304" pitchFamily="18" charset="0"/>
              <a:cs typeface="Times New Roman" panose="02020603050405020304" pitchFamily="18" charset="0"/>
            </a:rPr>
            <a:t>Электрондык</a:t>
          </a:r>
          <a:r>
            <a:rPr lang="en-BZ" sz="1200" kern="1200" dirty="0" smtClean="0">
              <a:latin typeface="Times New Roman" panose="02020603050405020304" pitchFamily="18" charset="0"/>
              <a:cs typeface="Times New Roman" panose="02020603050405020304" pitchFamily="18" charset="0"/>
            </a:rPr>
            <a:t> </a:t>
          </a:r>
          <a:r>
            <a:rPr lang="en-BZ" sz="1200" kern="1200" dirty="0" err="1" smtClean="0">
              <a:latin typeface="Times New Roman" panose="02020603050405020304" pitchFamily="18" charset="0"/>
              <a:cs typeface="Times New Roman" panose="02020603050405020304" pitchFamily="18" charset="0"/>
            </a:rPr>
            <a:t>мини</a:t>
          </a:r>
          <a:r>
            <a:rPr lang="en-BZ" sz="1200" kern="1200" dirty="0" smtClean="0">
              <a:latin typeface="Times New Roman" panose="02020603050405020304" pitchFamily="18" charset="0"/>
              <a:cs typeface="Times New Roman" panose="02020603050405020304" pitchFamily="18" charset="0"/>
            </a:rPr>
            <a:t> </a:t>
          </a:r>
          <a:r>
            <a:rPr lang="en-BZ" sz="1200" kern="1200" dirty="0" err="1" smtClean="0">
              <a:latin typeface="Times New Roman" panose="02020603050405020304" pitchFamily="18" charset="0"/>
              <a:cs typeface="Times New Roman" panose="02020603050405020304" pitchFamily="18" charset="0"/>
            </a:rPr>
            <a:t>бар</a:t>
          </a:r>
          <a:r>
            <a:rPr lang="en-BZ" sz="1200" kern="1200" dirty="0" smtClean="0">
              <a:latin typeface="Times New Roman" panose="02020603050405020304" pitchFamily="18" charset="0"/>
              <a:cs typeface="Times New Roman" panose="02020603050405020304" pitchFamily="18" charset="0"/>
            </a:rPr>
            <a:t> </a:t>
          </a:r>
          <a:r>
            <a:rPr lang="en-BZ" sz="1200" kern="1200" dirty="0" err="1" smtClean="0">
              <a:latin typeface="Times New Roman" panose="02020603050405020304" pitchFamily="18" charset="0"/>
              <a:cs typeface="Times New Roman" panose="02020603050405020304" pitchFamily="18" charset="0"/>
            </a:rPr>
            <a:t>жүйесі</a:t>
          </a:r>
          <a:r>
            <a:rPr lang="en-BZ" sz="1200" kern="1200" dirty="0" smtClean="0">
              <a:latin typeface="Times New Roman" panose="02020603050405020304" pitchFamily="18" charset="0"/>
              <a:cs typeface="Times New Roman" panose="02020603050405020304" pitchFamily="18" charset="0"/>
            </a:rPr>
            <a:t> (Mini-bar System): Fidelio Suite 8, Opera Property Interfaces. </a:t>
          </a:r>
          <a:endParaRPr lang="en-BZ" sz="1200" kern="1200" dirty="0">
            <a:latin typeface="Times New Roman" panose="02020603050405020304" pitchFamily="18" charset="0"/>
            <a:cs typeface="Times New Roman" panose="02020603050405020304" pitchFamily="18" charset="0"/>
          </a:endParaRPr>
        </a:p>
        <a:p>
          <a:pPr marL="114300" lvl="1" indent="-114300" algn="l" defTabSz="533400">
            <a:lnSpc>
              <a:spcPct val="90000"/>
            </a:lnSpc>
            <a:spcBef>
              <a:spcPct val="0"/>
            </a:spcBef>
            <a:spcAft>
              <a:spcPct val="15000"/>
            </a:spcAft>
            <a:buChar char="••"/>
          </a:pPr>
          <a:r>
            <a:rPr lang="en-BZ" sz="1200" kern="1200" dirty="0" smtClean="0">
              <a:latin typeface="Times New Roman" panose="02020603050405020304" pitchFamily="18" charset="0"/>
              <a:cs typeface="Times New Roman" panose="02020603050405020304" pitchFamily="18" charset="0"/>
            </a:rPr>
            <a:t>7. </a:t>
          </a:r>
          <a:r>
            <a:rPr lang="en-BZ" sz="1200" kern="1200" dirty="0" err="1" smtClean="0">
              <a:latin typeface="Times New Roman" panose="02020603050405020304" pitchFamily="18" charset="0"/>
              <a:cs typeface="Times New Roman" panose="02020603050405020304" pitchFamily="18" charset="0"/>
            </a:rPr>
            <a:t>Интерактивті</a:t>
          </a:r>
          <a:r>
            <a:rPr lang="en-BZ" sz="1200" kern="1200" dirty="0" smtClean="0">
              <a:latin typeface="Times New Roman" panose="02020603050405020304" pitchFamily="18" charset="0"/>
              <a:cs typeface="Times New Roman" panose="02020603050405020304" pitchFamily="18" charset="0"/>
            </a:rPr>
            <a:t> </a:t>
          </a:r>
          <a:r>
            <a:rPr lang="en-BZ" sz="1200" kern="1200" dirty="0" err="1" smtClean="0">
              <a:latin typeface="Times New Roman" panose="02020603050405020304" pitchFamily="18" charset="0"/>
              <a:cs typeface="Times New Roman" panose="02020603050405020304" pitchFamily="18" charset="0"/>
            </a:rPr>
            <a:t>теледидар</a:t>
          </a:r>
          <a:r>
            <a:rPr lang="en-BZ" sz="1200" kern="1200" dirty="0" smtClean="0">
              <a:latin typeface="Times New Roman" panose="02020603050405020304" pitchFamily="18" charset="0"/>
              <a:cs typeface="Times New Roman" panose="02020603050405020304" pitchFamily="18" charset="0"/>
            </a:rPr>
            <a:t> </a:t>
          </a:r>
          <a:r>
            <a:rPr lang="en-BZ" sz="1200" kern="1200" dirty="0" err="1" smtClean="0">
              <a:latin typeface="Times New Roman" panose="02020603050405020304" pitchFamily="18" charset="0"/>
              <a:cs typeface="Times New Roman" panose="02020603050405020304" pitchFamily="18" charset="0"/>
            </a:rPr>
            <a:t>жүйесі</a:t>
          </a:r>
          <a:r>
            <a:rPr lang="en-BZ" sz="1200" kern="1200" dirty="0" smtClean="0">
              <a:latin typeface="Times New Roman" panose="02020603050405020304" pitchFamily="18" charset="0"/>
              <a:cs typeface="Times New Roman" panose="02020603050405020304" pitchFamily="18" charset="0"/>
            </a:rPr>
            <a:t> (Video Services System): General Satellite, </a:t>
          </a:r>
          <a:r>
            <a:rPr lang="en-BZ" sz="1200" kern="1200" dirty="0" err="1" smtClean="0">
              <a:latin typeface="Times New Roman" panose="02020603050405020304" pitchFamily="18" charset="0"/>
              <a:cs typeface="Times New Roman" panose="02020603050405020304" pitchFamily="18" charset="0"/>
            </a:rPr>
            <a:t>GuestLink</a:t>
          </a:r>
          <a:r>
            <a:rPr lang="en-BZ" sz="1200" kern="1200" dirty="0" smtClean="0">
              <a:latin typeface="Times New Roman" panose="02020603050405020304" pitchFamily="18" charset="0"/>
              <a:cs typeface="Times New Roman" panose="02020603050405020304" pitchFamily="18" charset="0"/>
            </a:rPr>
            <a:t>. </a:t>
          </a:r>
          <a:endParaRPr lang="en-BZ" sz="1200" kern="1200" dirty="0">
            <a:latin typeface="Times New Roman" panose="02020603050405020304" pitchFamily="18" charset="0"/>
            <a:cs typeface="Times New Roman" panose="02020603050405020304" pitchFamily="18" charset="0"/>
          </a:endParaRPr>
        </a:p>
        <a:p>
          <a:pPr marL="114300" lvl="1" indent="-114300" algn="l" defTabSz="533400">
            <a:lnSpc>
              <a:spcPct val="90000"/>
            </a:lnSpc>
            <a:spcBef>
              <a:spcPct val="0"/>
            </a:spcBef>
            <a:spcAft>
              <a:spcPct val="15000"/>
            </a:spcAft>
            <a:buChar char="••"/>
          </a:pPr>
          <a:r>
            <a:rPr lang="en-BZ" sz="1200" kern="1200" dirty="0" smtClean="0">
              <a:latin typeface="Times New Roman" panose="02020603050405020304" pitchFamily="18" charset="0"/>
              <a:cs typeface="Times New Roman" panose="02020603050405020304" pitchFamily="18" charset="0"/>
            </a:rPr>
            <a:t>8. </a:t>
          </a:r>
          <a:r>
            <a:rPr lang="en-BZ" sz="1200" kern="1200" dirty="0" err="1" smtClean="0">
              <a:latin typeface="Times New Roman" panose="02020603050405020304" pitchFamily="18" charset="0"/>
              <a:cs typeface="Times New Roman" panose="02020603050405020304" pitchFamily="18" charset="0"/>
            </a:rPr>
            <a:t>Энергия</a:t>
          </a:r>
          <a:r>
            <a:rPr lang="en-BZ" sz="1200" kern="1200" dirty="0" smtClean="0">
              <a:latin typeface="Times New Roman" panose="02020603050405020304" pitchFamily="18" charset="0"/>
              <a:cs typeface="Times New Roman" panose="02020603050405020304" pitchFamily="18" charset="0"/>
            </a:rPr>
            <a:t> </a:t>
          </a:r>
          <a:r>
            <a:rPr lang="en-BZ" sz="1200" kern="1200" dirty="0" err="1" smtClean="0">
              <a:latin typeface="Times New Roman" panose="02020603050405020304" pitchFamily="18" charset="0"/>
              <a:cs typeface="Times New Roman" panose="02020603050405020304" pitchFamily="18" charset="0"/>
            </a:rPr>
            <a:t>үнемдеу</a:t>
          </a:r>
          <a:r>
            <a:rPr lang="en-BZ" sz="1200" kern="1200" dirty="0" smtClean="0">
              <a:latin typeface="Times New Roman" panose="02020603050405020304" pitchFamily="18" charset="0"/>
              <a:cs typeface="Times New Roman" panose="02020603050405020304" pitchFamily="18" charset="0"/>
            </a:rPr>
            <a:t> </a:t>
          </a:r>
          <a:r>
            <a:rPr lang="en-BZ" sz="1200" kern="1200" dirty="0" err="1" smtClean="0">
              <a:latin typeface="Times New Roman" panose="02020603050405020304" pitchFamily="18" charset="0"/>
              <a:cs typeface="Times New Roman" panose="02020603050405020304" pitchFamily="18" charset="0"/>
            </a:rPr>
            <a:t>жүйесі</a:t>
          </a:r>
          <a:r>
            <a:rPr lang="en-BZ" sz="1200" kern="1200" dirty="0" smtClean="0">
              <a:latin typeface="Times New Roman" panose="02020603050405020304" pitchFamily="18" charset="0"/>
              <a:cs typeface="Times New Roman" panose="02020603050405020304" pitchFamily="18" charset="0"/>
            </a:rPr>
            <a:t> (Energy Management System): </a:t>
          </a:r>
          <a:r>
            <a:rPr lang="en-BZ" sz="1200" kern="1200" dirty="0" err="1" smtClean="0">
              <a:latin typeface="Times New Roman" panose="02020603050405020304" pitchFamily="18" charset="0"/>
              <a:cs typeface="Times New Roman" panose="02020603050405020304" pitchFamily="18" charset="0"/>
            </a:rPr>
            <a:t>StruxureWare</a:t>
          </a:r>
          <a:r>
            <a:rPr lang="en-BZ" sz="1200" kern="1200" dirty="0" smtClean="0">
              <a:latin typeface="Times New Roman" panose="02020603050405020304" pitchFamily="18" charset="0"/>
              <a:cs typeface="Times New Roman" panose="02020603050405020304" pitchFamily="18" charset="0"/>
            </a:rPr>
            <a:t> software, </a:t>
          </a:r>
          <a:r>
            <a:rPr lang="en-BZ" sz="1200" kern="1200" dirty="0" err="1" smtClean="0">
              <a:latin typeface="Times New Roman" panose="02020603050405020304" pitchFamily="18" charset="0"/>
              <a:cs typeface="Times New Roman" panose="02020603050405020304" pitchFamily="18" charset="0"/>
            </a:rPr>
            <a:t>Powerstar</a:t>
          </a:r>
          <a:r>
            <a:rPr lang="en-BZ" sz="1200" kern="1200" dirty="0" smtClean="0">
              <a:latin typeface="Times New Roman" panose="02020603050405020304" pitchFamily="18" charset="0"/>
              <a:cs typeface="Times New Roman" panose="02020603050405020304" pitchFamily="18" charset="0"/>
            </a:rPr>
            <a:t>, </a:t>
          </a:r>
          <a:r>
            <a:rPr lang="en-BZ" sz="1200" kern="1200" dirty="0" err="1" smtClean="0">
              <a:latin typeface="Times New Roman" panose="02020603050405020304" pitchFamily="18" charset="0"/>
              <a:cs typeface="Times New Roman" panose="02020603050405020304" pitchFamily="18" charset="0"/>
            </a:rPr>
            <a:t>Hotelstar</a:t>
          </a:r>
          <a:r>
            <a:rPr lang="en-BZ" sz="1200" kern="1200" dirty="0" smtClean="0">
              <a:latin typeface="Times New Roman" panose="02020603050405020304" pitchFamily="18" charset="0"/>
              <a:cs typeface="Times New Roman" panose="02020603050405020304" pitchFamily="18" charset="0"/>
            </a:rPr>
            <a:t>. </a:t>
          </a:r>
          <a:endParaRPr lang="en-BZ" sz="1200" kern="1200" dirty="0">
            <a:latin typeface="Times New Roman" panose="02020603050405020304" pitchFamily="18" charset="0"/>
            <a:cs typeface="Times New Roman" panose="02020603050405020304" pitchFamily="18" charset="0"/>
          </a:endParaRPr>
        </a:p>
      </dsp:txBody>
      <dsp:txXfrm rot="-5400000">
        <a:off x="911925" y="1233690"/>
        <a:ext cx="7543682" cy="764113"/>
      </dsp:txXfrm>
    </dsp:sp>
    <dsp:sp modelId="{C9E4BAF4-DF82-46B8-ADC4-3C260927E607}">
      <dsp:nvSpPr>
        <dsp:cNvPr id="0" name=""/>
        <dsp:cNvSpPr/>
      </dsp:nvSpPr>
      <dsp:spPr>
        <a:xfrm rot="5400000">
          <a:off x="-195412" y="2575409"/>
          <a:ext cx="1302749" cy="911924"/>
        </a:xfrm>
        <a:prstGeom prst="chevron">
          <a:avLst/>
        </a:prstGeom>
        <a:solidFill>
          <a:schemeClr val="accent1">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en-BZ" sz="1400" kern="1200" dirty="0" smtClean="0">
              <a:latin typeface="Times New Roman" panose="02020603050405020304" pitchFamily="18" charset="0"/>
              <a:cs typeface="Times New Roman" panose="02020603050405020304" pitchFamily="18" charset="0"/>
            </a:rPr>
            <a:t>9-11</a:t>
          </a:r>
          <a:endParaRPr lang="en-BZ" sz="1400" kern="1200" dirty="0">
            <a:latin typeface="Times New Roman" panose="02020603050405020304" pitchFamily="18" charset="0"/>
            <a:cs typeface="Times New Roman" panose="02020603050405020304" pitchFamily="18" charset="0"/>
          </a:endParaRPr>
        </a:p>
      </dsp:txBody>
      <dsp:txXfrm rot="-5400000">
        <a:off x="1" y="2835958"/>
        <a:ext cx="911924" cy="390825"/>
      </dsp:txXfrm>
    </dsp:sp>
    <dsp:sp modelId="{6EBBC996-52A2-4709-824C-34C8784488D2}">
      <dsp:nvSpPr>
        <dsp:cNvPr id="0" name=""/>
        <dsp:cNvSpPr/>
      </dsp:nvSpPr>
      <dsp:spPr>
        <a:xfrm rot="5400000">
          <a:off x="4281040" y="-989118"/>
          <a:ext cx="846787" cy="7585019"/>
        </a:xfrm>
        <a:prstGeom prst="round2SameRect">
          <a:avLst/>
        </a:prstGeom>
        <a:solidFill>
          <a:schemeClr val="lt1">
            <a:alpha val="90000"/>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5344" tIns="7620" rIns="7620" bIns="7620" numCol="1" spcCol="1270" anchor="ctr" anchorCtr="0">
          <a:noAutofit/>
        </a:bodyPr>
        <a:lstStyle/>
        <a:p>
          <a:pPr marL="114300" lvl="1" indent="-114300" algn="l" defTabSz="533400">
            <a:lnSpc>
              <a:spcPct val="90000"/>
            </a:lnSpc>
            <a:spcBef>
              <a:spcPct val="0"/>
            </a:spcBef>
            <a:spcAft>
              <a:spcPct val="15000"/>
            </a:spcAft>
            <a:buChar char="••"/>
          </a:pPr>
          <a:r>
            <a:rPr lang="en-BZ" sz="1200" kern="1200" dirty="0" smtClean="0">
              <a:latin typeface="Times New Roman" panose="02020603050405020304" pitchFamily="18" charset="0"/>
              <a:cs typeface="Times New Roman" panose="02020603050405020304" pitchFamily="18" charset="0"/>
            </a:rPr>
            <a:t>9. </a:t>
          </a:r>
          <a:r>
            <a:rPr lang="en-BZ" sz="1200" kern="1200" dirty="0" err="1" smtClean="0">
              <a:latin typeface="Times New Roman" panose="02020603050405020304" pitchFamily="18" charset="0"/>
              <a:cs typeface="Times New Roman" panose="02020603050405020304" pitchFamily="18" charset="0"/>
            </a:rPr>
            <a:t>Кредиттік</a:t>
          </a:r>
          <a:r>
            <a:rPr lang="en-BZ" sz="1200" kern="1200" dirty="0" smtClean="0">
              <a:latin typeface="Times New Roman" panose="02020603050405020304" pitchFamily="18" charset="0"/>
              <a:cs typeface="Times New Roman" panose="02020603050405020304" pitchFamily="18" charset="0"/>
            </a:rPr>
            <a:t> </a:t>
          </a:r>
          <a:r>
            <a:rPr lang="en-BZ" sz="1200" kern="1200" dirty="0" err="1" smtClean="0">
              <a:latin typeface="Times New Roman" panose="02020603050405020304" pitchFamily="18" charset="0"/>
              <a:cs typeface="Times New Roman" panose="02020603050405020304" pitchFamily="18" charset="0"/>
            </a:rPr>
            <a:t>карталарды</a:t>
          </a:r>
          <a:r>
            <a:rPr lang="en-BZ" sz="1200" kern="1200" dirty="0" smtClean="0">
              <a:latin typeface="Times New Roman" panose="02020603050405020304" pitchFamily="18" charset="0"/>
              <a:cs typeface="Times New Roman" panose="02020603050405020304" pitchFamily="18" charset="0"/>
            </a:rPr>
            <a:t> </a:t>
          </a:r>
          <a:r>
            <a:rPr lang="en-BZ" sz="1200" kern="1200" dirty="0" err="1" smtClean="0">
              <a:latin typeface="Times New Roman" panose="02020603050405020304" pitchFamily="18" charset="0"/>
              <a:cs typeface="Times New Roman" panose="02020603050405020304" pitchFamily="18" charset="0"/>
            </a:rPr>
            <a:t>өңдеу</a:t>
          </a:r>
          <a:r>
            <a:rPr lang="en-BZ" sz="1200" kern="1200" dirty="0" smtClean="0">
              <a:latin typeface="Times New Roman" panose="02020603050405020304" pitchFamily="18" charset="0"/>
              <a:cs typeface="Times New Roman" panose="02020603050405020304" pitchFamily="18" charset="0"/>
            </a:rPr>
            <a:t> </a:t>
          </a:r>
          <a:r>
            <a:rPr lang="en-BZ" sz="1200" kern="1200" dirty="0" err="1" smtClean="0">
              <a:latin typeface="Times New Roman" panose="02020603050405020304" pitchFamily="18" charset="0"/>
              <a:cs typeface="Times New Roman" panose="02020603050405020304" pitchFamily="18" charset="0"/>
            </a:rPr>
            <a:t>жүйесі</a:t>
          </a:r>
          <a:r>
            <a:rPr lang="en-BZ" sz="1200" kern="1200" dirty="0" smtClean="0">
              <a:latin typeface="Times New Roman" panose="02020603050405020304" pitchFamily="18" charset="0"/>
              <a:cs typeface="Times New Roman" panose="02020603050405020304" pitchFamily="18" charset="0"/>
            </a:rPr>
            <a:t> (Credit Card Authorization System): Mercury Payment Systems, </a:t>
          </a:r>
          <a:r>
            <a:rPr lang="en-BZ" sz="1200" kern="1200" dirty="0" err="1" smtClean="0">
              <a:latin typeface="Times New Roman" panose="02020603050405020304" pitchFamily="18" charset="0"/>
              <a:cs typeface="Times New Roman" panose="02020603050405020304" pitchFamily="18" charset="0"/>
            </a:rPr>
            <a:t>Tsys</a:t>
          </a:r>
          <a:r>
            <a:rPr lang="en-BZ" sz="1200" kern="1200" dirty="0" smtClean="0">
              <a:latin typeface="Times New Roman" panose="02020603050405020304" pitchFamily="18" charset="0"/>
              <a:cs typeface="Times New Roman" panose="02020603050405020304" pitchFamily="18" charset="0"/>
            </a:rPr>
            <a:t> Acquiring Solutions, Heartland Payment Systems. </a:t>
          </a:r>
          <a:endParaRPr lang="en-BZ" sz="1200" kern="1200" dirty="0">
            <a:latin typeface="Times New Roman" panose="02020603050405020304" pitchFamily="18" charset="0"/>
            <a:cs typeface="Times New Roman" panose="02020603050405020304" pitchFamily="18" charset="0"/>
          </a:endParaRPr>
        </a:p>
        <a:p>
          <a:pPr marL="114300" lvl="1" indent="-114300" algn="l" defTabSz="533400">
            <a:lnSpc>
              <a:spcPct val="90000"/>
            </a:lnSpc>
            <a:spcBef>
              <a:spcPct val="0"/>
            </a:spcBef>
            <a:spcAft>
              <a:spcPct val="15000"/>
            </a:spcAft>
            <a:buChar char="••"/>
          </a:pPr>
          <a:r>
            <a:rPr lang="en-BZ" sz="1200" kern="1200" dirty="0" smtClean="0">
              <a:latin typeface="Times New Roman" panose="02020603050405020304" pitchFamily="18" charset="0"/>
              <a:cs typeface="Times New Roman" panose="02020603050405020304" pitchFamily="18" charset="0"/>
            </a:rPr>
            <a:t>10. </a:t>
          </a:r>
          <a:r>
            <a:rPr lang="en-BZ" sz="1200" kern="1200" dirty="0" err="1" smtClean="0">
              <a:latin typeface="Times New Roman" panose="02020603050405020304" pitchFamily="18" charset="0"/>
              <a:cs typeface="Times New Roman" panose="02020603050405020304" pitchFamily="18" charset="0"/>
            </a:rPr>
            <a:t>Қоймалық</a:t>
          </a:r>
          <a:r>
            <a:rPr lang="en-BZ" sz="1200" kern="1200" dirty="0" smtClean="0">
              <a:latin typeface="Times New Roman" panose="02020603050405020304" pitchFamily="18" charset="0"/>
              <a:cs typeface="Times New Roman" panose="02020603050405020304" pitchFamily="18" charset="0"/>
            </a:rPr>
            <a:t> </a:t>
          </a:r>
          <a:r>
            <a:rPr lang="en-BZ" sz="1200" kern="1200" dirty="0" err="1" smtClean="0">
              <a:latin typeface="Times New Roman" panose="02020603050405020304" pitchFamily="18" charset="0"/>
              <a:cs typeface="Times New Roman" panose="02020603050405020304" pitchFamily="18" charset="0"/>
            </a:rPr>
            <a:t>есепке</a:t>
          </a:r>
          <a:r>
            <a:rPr lang="en-BZ" sz="1200" kern="1200" dirty="0" smtClean="0">
              <a:latin typeface="Times New Roman" panose="02020603050405020304" pitchFamily="18" charset="0"/>
              <a:cs typeface="Times New Roman" panose="02020603050405020304" pitchFamily="18" charset="0"/>
            </a:rPr>
            <a:t> </a:t>
          </a:r>
          <a:r>
            <a:rPr lang="en-BZ" sz="1200" kern="1200" dirty="0" err="1" smtClean="0">
              <a:latin typeface="Times New Roman" panose="02020603050405020304" pitchFamily="18" charset="0"/>
              <a:cs typeface="Times New Roman" panose="02020603050405020304" pitchFamily="18" charset="0"/>
            </a:rPr>
            <a:t>алу</a:t>
          </a:r>
          <a:r>
            <a:rPr lang="en-BZ" sz="1200" kern="1200" dirty="0" smtClean="0">
              <a:latin typeface="Times New Roman" panose="02020603050405020304" pitchFamily="18" charset="0"/>
              <a:cs typeface="Times New Roman" panose="02020603050405020304" pitchFamily="18" charset="0"/>
            </a:rPr>
            <a:t> </a:t>
          </a:r>
          <a:r>
            <a:rPr lang="en-BZ" sz="1200" kern="1200" dirty="0" err="1" smtClean="0">
              <a:latin typeface="Times New Roman" panose="02020603050405020304" pitchFamily="18" charset="0"/>
              <a:cs typeface="Times New Roman" panose="02020603050405020304" pitchFamily="18" charset="0"/>
            </a:rPr>
            <a:t>және</a:t>
          </a:r>
          <a:r>
            <a:rPr lang="en-BZ" sz="1200" kern="1200" dirty="0" smtClean="0">
              <a:latin typeface="Times New Roman" panose="02020603050405020304" pitchFamily="18" charset="0"/>
              <a:cs typeface="Times New Roman" panose="02020603050405020304" pitchFamily="18" charset="0"/>
            </a:rPr>
            <a:t> </a:t>
          </a:r>
          <a:r>
            <a:rPr lang="en-BZ" sz="1200" kern="1200" dirty="0" err="1" smtClean="0">
              <a:latin typeface="Times New Roman" panose="02020603050405020304" pitchFamily="18" charset="0"/>
              <a:cs typeface="Times New Roman" panose="02020603050405020304" pitchFamily="18" charset="0"/>
            </a:rPr>
            <a:t>калькуляциялау</a:t>
          </a:r>
          <a:r>
            <a:rPr lang="en-BZ" sz="1200" kern="1200" dirty="0" smtClean="0">
              <a:latin typeface="Times New Roman" panose="02020603050405020304" pitchFamily="18" charset="0"/>
              <a:cs typeface="Times New Roman" panose="02020603050405020304" pitchFamily="18" charset="0"/>
            </a:rPr>
            <a:t> </a:t>
          </a:r>
          <a:r>
            <a:rPr lang="en-BZ" sz="1200" kern="1200" dirty="0" err="1" smtClean="0">
              <a:latin typeface="Times New Roman" panose="02020603050405020304" pitchFamily="18" charset="0"/>
              <a:cs typeface="Times New Roman" panose="02020603050405020304" pitchFamily="18" charset="0"/>
            </a:rPr>
            <a:t>жүйесі</a:t>
          </a:r>
          <a:r>
            <a:rPr lang="en-BZ" sz="1200" kern="1200" dirty="0" smtClean="0">
              <a:latin typeface="Times New Roman" panose="02020603050405020304" pitchFamily="18" charset="0"/>
              <a:cs typeface="Times New Roman" panose="02020603050405020304" pitchFamily="18" charset="0"/>
            </a:rPr>
            <a:t> (Food &amp; Beverage): </a:t>
          </a:r>
          <a:r>
            <a:rPr lang="en-BZ" sz="1200" kern="1200" dirty="0" err="1" smtClean="0">
              <a:latin typeface="Times New Roman" panose="02020603050405020304" pitchFamily="18" charset="0"/>
              <a:cs typeface="Times New Roman" panose="02020603050405020304" pitchFamily="18" charset="0"/>
            </a:rPr>
            <a:t>Quintiq</a:t>
          </a:r>
          <a:r>
            <a:rPr lang="en-BZ" sz="1200" kern="1200" dirty="0" smtClean="0">
              <a:latin typeface="Times New Roman" panose="02020603050405020304" pitchFamily="18" charset="0"/>
              <a:cs typeface="Times New Roman" panose="02020603050405020304" pitchFamily="18" charset="0"/>
            </a:rPr>
            <a:t>, Libra F&amp;B.</a:t>
          </a:r>
          <a:endParaRPr lang="en-BZ" sz="1200" kern="1200" dirty="0">
            <a:latin typeface="Times New Roman" panose="02020603050405020304" pitchFamily="18" charset="0"/>
            <a:cs typeface="Times New Roman" panose="02020603050405020304" pitchFamily="18" charset="0"/>
          </a:endParaRPr>
        </a:p>
        <a:p>
          <a:pPr marL="114300" lvl="1" indent="-114300" algn="l" defTabSz="533400">
            <a:lnSpc>
              <a:spcPct val="90000"/>
            </a:lnSpc>
            <a:spcBef>
              <a:spcPct val="0"/>
            </a:spcBef>
            <a:spcAft>
              <a:spcPct val="15000"/>
            </a:spcAft>
            <a:buChar char="••"/>
          </a:pPr>
          <a:r>
            <a:rPr lang="en-BZ" sz="1200" kern="1200" dirty="0" smtClean="0">
              <a:latin typeface="Times New Roman" panose="02020603050405020304" pitchFamily="18" charset="0"/>
              <a:cs typeface="Times New Roman" panose="02020603050405020304" pitchFamily="18" charset="0"/>
            </a:rPr>
            <a:t>11. </a:t>
          </a:r>
          <a:r>
            <a:rPr lang="en-BZ" sz="1200" kern="1200" dirty="0" err="1" smtClean="0">
              <a:latin typeface="Times New Roman" panose="02020603050405020304" pitchFamily="18" charset="0"/>
              <a:cs typeface="Times New Roman" panose="02020603050405020304" pitchFamily="18" charset="0"/>
            </a:rPr>
            <a:t>Қаржылық-бухгалтерлік</a:t>
          </a:r>
          <a:r>
            <a:rPr lang="en-BZ" sz="1200" kern="1200" dirty="0" smtClean="0">
              <a:latin typeface="Times New Roman" panose="02020603050405020304" pitchFamily="18" charset="0"/>
              <a:cs typeface="Times New Roman" panose="02020603050405020304" pitchFamily="18" charset="0"/>
            </a:rPr>
            <a:t> </a:t>
          </a:r>
          <a:r>
            <a:rPr lang="en-BZ" sz="1200" kern="1200" dirty="0" err="1" smtClean="0">
              <a:latin typeface="Times New Roman" panose="02020603050405020304" pitchFamily="18" charset="0"/>
              <a:cs typeface="Times New Roman" panose="02020603050405020304" pitchFamily="18" charset="0"/>
            </a:rPr>
            <a:t>есепке</a:t>
          </a:r>
          <a:r>
            <a:rPr lang="en-BZ" sz="1200" kern="1200" dirty="0" smtClean="0">
              <a:latin typeface="Times New Roman" panose="02020603050405020304" pitchFamily="18" charset="0"/>
              <a:cs typeface="Times New Roman" panose="02020603050405020304" pitchFamily="18" charset="0"/>
            </a:rPr>
            <a:t> </a:t>
          </a:r>
          <a:r>
            <a:rPr lang="en-BZ" sz="1200" kern="1200" dirty="0" err="1" smtClean="0">
              <a:latin typeface="Times New Roman" panose="02020603050405020304" pitchFamily="18" charset="0"/>
              <a:cs typeface="Times New Roman" panose="02020603050405020304" pitchFamily="18" charset="0"/>
            </a:rPr>
            <a:t>алу</a:t>
          </a:r>
          <a:r>
            <a:rPr lang="en-BZ" sz="1200" kern="1200" dirty="0" smtClean="0">
              <a:latin typeface="Times New Roman" panose="02020603050405020304" pitchFamily="18" charset="0"/>
              <a:cs typeface="Times New Roman" panose="02020603050405020304" pitchFamily="18" charset="0"/>
            </a:rPr>
            <a:t> </a:t>
          </a:r>
          <a:r>
            <a:rPr lang="en-BZ" sz="1200" kern="1200" dirty="0" err="1" smtClean="0">
              <a:latin typeface="Times New Roman" panose="02020603050405020304" pitchFamily="18" charset="0"/>
              <a:cs typeface="Times New Roman" panose="02020603050405020304" pitchFamily="18" charset="0"/>
            </a:rPr>
            <a:t>жүйесі</a:t>
          </a:r>
          <a:r>
            <a:rPr lang="en-BZ" sz="1200" kern="1200" dirty="0" smtClean="0">
              <a:latin typeface="Times New Roman" panose="02020603050405020304" pitchFamily="18" charset="0"/>
              <a:cs typeface="Times New Roman" panose="02020603050405020304" pitchFamily="18" charset="0"/>
            </a:rPr>
            <a:t> (Accounting System): </a:t>
          </a:r>
          <a:r>
            <a:rPr lang="en-BZ" sz="1200" kern="1200" dirty="0" err="1" smtClean="0">
              <a:latin typeface="Times New Roman" panose="02020603050405020304" pitchFamily="18" charset="0"/>
              <a:cs typeface="Times New Roman" panose="02020603050405020304" pitchFamily="18" charset="0"/>
            </a:rPr>
            <a:t>Scala</a:t>
          </a:r>
          <a:r>
            <a:rPr lang="en-BZ" sz="1200" kern="1200" dirty="0" smtClean="0">
              <a:latin typeface="Times New Roman" panose="02020603050405020304" pitchFamily="18" charset="0"/>
              <a:cs typeface="Times New Roman" panose="02020603050405020304" pitchFamily="18" charset="0"/>
            </a:rPr>
            <a:t>, Navision, 1C. </a:t>
          </a:r>
          <a:endParaRPr lang="en-BZ" sz="1200" kern="1200" dirty="0">
            <a:latin typeface="Times New Roman" panose="02020603050405020304" pitchFamily="18" charset="0"/>
            <a:cs typeface="Times New Roman" panose="02020603050405020304" pitchFamily="18" charset="0"/>
          </a:endParaRPr>
        </a:p>
      </dsp:txBody>
      <dsp:txXfrm rot="-5400000">
        <a:off x="911925" y="2421334"/>
        <a:ext cx="7543682" cy="764113"/>
      </dsp:txXfrm>
    </dsp:sp>
    <dsp:sp modelId="{DC9EB5E8-FBB1-4ABF-988E-95E0CF188BB3}">
      <dsp:nvSpPr>
        <dsp:cNvPr id="0" name=""/>
        <dsp:cNvSpPr/>
      </dsp:nvSpPr>
      <dsp:spPr>
        <a:xfrm rot="5400000">
          <a:off x="-195412" y="3763053"/>
          <a:ext cx="1302749" cy="911924"/>
        </a:xfrm>
        <a:prstGeom prst="chevron">
          <a:avLst/>
        </a:prstGeom>
        <a:solidFill>
          <a:schemeClr val="accent1">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en-BZ" sz="1400" kern="1200" dirty="0" smtClean="0">
              <a:latin typeface="Times New Roman" panose="02020603050405020304" pitchFamily="18" charset="0"/>
              <a:cs typeface="Times New Roman" panose="02020603050405020304" pitchFamily="18" charset="0"/>
            </a:rPr>
            <a:t>12-13</a:t>
          </a:r>
          <a:endParaRPr lang="en-BZ" sz="1400" kern="1200" dirty="0">
            <a:latin typeface="Times New Roman" panose="02020603050405020304" pitchFamily="18" charset="0"/>
            <a:cs typeface="Times New Roman" panose="02020603050405020304" pitchFamily="18" charset="0"/>
          </a:endParaRPr>
        </a:p>
      </dsp:txBody>
      <dsp:txXfrm rot="-5400000">
        <a:off x="1" y="4023602"/>
        <a:ext cx="911924" cy="390825"/>
      </dsp:txXfrm>
    </dsp:sp>
    <dsp:sp modelId="{A6969EFF-3041-4C45-A83F-71A257AA6BE4}">
      <dsp:nvSpPr>
        <dsp:cNvPr id="0" name=""/>
        <dsp:cNvSpPr/>
      </dsp:nvSpPr>
      <dsp:spPr>
        <a:xfrm rot="5400000">
          <a:off x="4281040" y="198524"/>
          <a:ext cx="846787" cy="7585019"/>
        </a:xfrm>
        <a:prstGeom prst="round2SameRect">
          <a:avLst/>
        </a:prstGeom>
        <a:solidFill>
          <a:schemeClr val="lt1">
            <a:alpha val="90000"/>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5344" tIns="7620" rIns="7620" bIns="7620" numCol="1" spcCol="1270" anchor="ctr" anchorCtr="0">
          <a:noAutofit/>
        </a:bodyPr>
        <a:lstStyle/>
        <a:p>
          <a:pPr marL="114300" lvl="1" indent="-114300" algn="l" defTabSz="533400">
            <a:lnSpc>
              <a:spcPct val="90000"/>
            </a:lnSpc>
            <a:spcBef>
              <a:spcPct val="0"/>
            </a:spcBef>
            <a:spcAft>
              <a:spcPct val="15000"/>
            </a:spcAft>
            <a:buChar char="••"/>
          </a:pPr>
          <a:r>
            <a:rPr lang="en-BZ" sz="1200" kern="1200" dirty="0" smtClean="0">
              <a:latin typeface="Times New Roman" panose="02020603050405020304" pitchFamily="18" charset="0"/>
              <a:cs typeface="Times New Roman" panose="02020603050405020304" pitchFamily="18" charset="0"/>
            </a:rPr>
            <a:t>12. </a:t>
          </a:r>
          <a:r>
            <a:rPr lang="en-BZ" sz="1200" kern="1200" dirty="0" err="1" smtClean="0">
              <a:latin typeface="Times New Roman" panose="02020603050405020304" pitchFamily="18" charset="0"/>
              <a:cs typeface="Times New Roman" panose="02020603050405020304" pitchFamily="18" charset="0"/>
            </a:rPr>
            <a:t>Орталық</a:t>
          </a:r>
          <a:r>
            <a:rPr lang="en-BZ" sz="1200" kern="1200" dirty="0" smtClean="0">
              <a:latin typeface="Times New Roman" panose="02020603050405020304" pitchFamily="18" charset="0"/>
              <a:cs typeface="Times New Roman" panose="02020603050405020304" pitchFamily="18" charset="0"/>
            </a:rPr>
            <a:t> </a:t>
          </a:r>
          <a:r>
            <a:rPr lang="en-BZ" sz="1200" kern="1200" dirty="0" err="1" smtClean="0">
              <a:latin typeface="Times New Roman" panose="02020603050405020304" pitchFamily="18" charset="0"/>
              <a:cs typeface="Times New Roman" panose="02020603050405020304" pitchFamily="18" charset="0"/>
            </a:rPr>
            <a:t>брондау</a:t>
          </a:r>
          <a:r>
            <a:rPr lang="en-BZ" sz="1200" kern="1200" dirty="0" smtClean="0">
              <a:latin typeface="Times New Roman" panose="02020603050405020304" pitchFamily="18" charset="0"/>
              <a:cs typeface="Times New Roman" panose="02020603050405020304" pitchFamily="18" charset="0"/>
            </a:rPr>
            <a:t> </a:t>
          </a:r>
          <a:r>
            <a:rPr lang="en-BZ" sz="1200" kern="1200" dirty="0" err="1" smtClean="0">
              <a:latin typeface="Times New Roman" panose="02020603050405020304" pitchFamily="18" charset="0"/>
              <a:cs typeface="Times New Roman" panose="02020603050405020304" pitchFamily="18" charset="0"/>
            </a:rPr>
            <a:t>жүйесі</a:t>
          </a:r>
          <a:r>
            <a:rPr lang="en-BZ" sz="1200" kern="1200" dirty="0" smtClean="0">
              <a:latin typeface="Times New Roman" panose="02020603050405020304" pitchFamily="18" charset="0"/>
              <a:cs typeface="Times New Roman" panose="02020603050405020304" pitchFamily="18" charset="0"/>
            </a:rPr>
            <a:t> (Central Reservation System): Amadeus, Sabre, Apollo, Galileo, </a:t>
          </a:r>
          <a:r>
            <a:rPr lang="en-BZ" sz="1200" kern="1200" dirty="0" err="1" smtClean="0">
              <a:latin typeface="Times New Roman" panose="02020603050405020304" pitchFamily="18" charset="0"/>
              <a:cs typeface="Times New Roman" panose="02020603050405020304" pitchFamily="18" charset="0"/>
            </a:rPr>
            <a:t>Worldspan</a:t>
          </a:r>
          <a:r>
            <a:rPr lang="en-BZ" sz="1200" kern="1200" dirty="0" smtClean="0">
              <a:latin typeface="Times New Roman" panose="02020603050405020304" pitchFamily="18" charset="0"/>
              <a:cs typeface="Times New Roman" panose="02020603050405020304" pitchFamily="18" charset="0"/>
            </a:rPr>
            <a:t>, Abacus, </a:t>
          </a:r>
          <a:r>
            <a:rPr lang="en-BZ" sz="1200" kern="1200" dirty="0" err="1" smtClean="0">
              <a:latin typeface="Times New Roman" panose="02020603050405020304" pitchFamily="18" charset="0"/>
              <a:cs typeface="Times New Roman" panose="02020603050405020304" pitchFamily="18" charset="0"/>
            </a:rPr>
            <a:t>Infini</a:t>
          </a:r>
          <a:r>
            <a:rPr lang="en-BZ" sz="1200" kern="1200" dirty="0" smtClean="0">
              <a:latin typeface="Times New Roman" panose="02020603050405020304" pitchFamily="18" charset="0"/>
              <a:cs typeface="Times New Roman" panose="02020603050405020304" pitchFamily="18" charset="0"/>
            </a:rPr>
            <a:t>, Core CRO.</a:t>
          </a:r>
          <a:endParaRPr lang="en-BZ" sz="1200" kern="1200" dirty="0">
            <a:latin typeface="Times New Roman" panose="02020603050405020304" pitchFamily="18" charset="0"/>
            <a:cs typeface="Times New Roman" panose="02020603050405020304" pitchFamily="18" charset="0"/>
          </a:endParaRPr>
        </a:p>
        <a:p>
          <a:pPr marL="114300" lvl="1" indent="-114300" algn="l" defTabSz="533400">
            <a:lnSpc>
              <a:spcPct val="90000"/>
            </a:lnSpc>
            <a:spcBef>
              <a:spcPct val="0"/>
            </a:spcBef>
            <a:spcAft>
              <a:spcPct val="15000"/>
            </a:spcAft>
            <a:buChar char="••"/>
          </a:pPr>
          <a:r>
            <a:rPr lang="en-BZ" sz="1200" kern="1200" smtClean="0">
              <a:latin typeface="Times New Roman" panose="02020603050405020304" pitchFamily="18" charset="0"/>
              <a:cs typeface="Times New Roman" panose="02020603050405020304" pitchFamily="18" charset="0"/>
            </a:rPr>
            <a:t>13. Интернет брондау жүйесі (Web Reservation System): Genares, Pegasus IDS Systems. </a:t>
          </a:r>
          <a:endParaRPr lang="en-BZ" sz="1200" kern="1200">
            <a:latin typeface="Times New Roman" panose="02020603050405020304" pitchFamily="18" charset="0"/>
            <a:cs typeface="Times New Roman" panose="02020603050405020304" pitchFamily="18" charset="0"/>
          </a:endParaRPr>
        </a:p>
        <a:p>
          <a:pPr marL="114300" lvl="1" indent="-114300" algn="l" defTabSz="533400">
            <a:lnSpc>
              <a:spcPct val="90000"/>
            </a:lnSpc>
            <a:spcBef>
              <a:spcPct val="0"/>
            </a:spcBef>
            <a:spcAft>
              <a:spcPct val="15000"/>
            </a:spcAft>
            <a:buChar char="••"/>
          </a:pPr>
          <a:endParaRPr lang="en-BZ" sz="1200" kern="1200" dirty="0">
            <a:latin typeface="Times New Roman" panose="02020603050405020304" pitchFamily="18" charset="0"/>
            <a:cs typeface="Times New Roman" panose="02020603050405020304" pitchFamily="18" charset="0"/>
          </a:endParaRPr>
        </a:p>
        <a:p>
          <a:pPr marL="114300" lvl="1" indent="-114300" algn="l" defTabSz="533400">
            <a:lnSpc>
              <a:spcPct val="90000"/>
            </a:lnSpc>
            <a:spcBef>
              <a:spcPct val="0"/>
            </a:spcBef>
            <a:spcAft>
              <a:spcPct val="15000"/>
            </a:spcAft>
            <a:buChar char="••"/>
          </a:pPr>
          <a:endParaRPr lang="en-BZ" sz="1200" kern="1200" dirty="0">
            <a:latin typeface="Times New Roman" panose="02020603050405020304" pitchFamily="18" charset="0"/>
            <a:cs typeface="Times New Roman" panose="02020603050405020304" pitchFamily="18" charset="0"/>
          </a:endParaRPr>
        </a:p>
      </dsp:txBody>
      <dsp:txXfrm rot="-5400000">
        <a:off x="911925" y="3608977"/>
        <a:ext cx="7543682" cy="764113"/>
      </dsp:txXfrm>
    </dsp:sp>
    <dsp:sp modelId="{9207B655-7A13-4FE5-AB1D-558C410549E4}">
      <dsp:nvSpPr>
        <dsp:cNvPr id="0" name=""/>
        <dsp:cNvSpPr/>
      </dsp:nvSpPr>
      <dsp:spPr>
        <a:xfrm rot="5400000">
          <a:off x="-195412" y="4950696"/>
          <a:ext cx="1302749" cy="911924"/>
        </a:xfrm>
        <a:prstGeom prst="chevron">
          <a:avLst/>
        </a:prstGeom>
        <a:solidFill>
          <a:schemeClr val="accent1">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en-BZ" sz="1400" kern="1200" dirty="0" smtClean="0">
              <a:latin typeface="Times New Roman" panose="02020603050405020304" pitchFamily="18" charset="0"/>
              <a:cs typeface="Times New Roman" panose="02020603050405020304" pitchFamily="18" charset="0"/>
            </a:rPr>
            <a:t>14-15</a:t>
          </a:r>
          <a:endParaRPr lang="en-BZ" sz="1400" kern="1200" dirty="0">
            <a:latin typeface="Times New Roman" panose="02020603050405020304" pitchFamily="18" charset="0"/>
            <a:cs typeface="Times New Roman" panose="02020603050405020304" pitchFamily="18" charset="0"/>
          </a:endParaRPr>
        </a:p>
      </dsp:txBody>
      <dsp:txXfrm rot="-5400000">
        <a:off x="1" y="5211245"/>
        <a:ext cx="911924" cy="390825"/>
      </dsp:txXfrm>
    </dsp:sp>
    <dsp:sp modelId="{740A21FE-40BB-4BFB-8A3A-7E977AB4ED27}">
      <dsp:nvSpPr>
        <dsp:cNvPr id="0" name=""/>
        <dsp:cNvSpPr/>
      </dsp:nvSpPr>
      <dsp:spPr>
        <a:xfrm rot="5400000">
          <a:off x="4281040" y="1386168"/>
          <a:ext cx="846787" cy="7585019"/>
        </a:xfrm>
        <a:prstGeom prst="round2SameRect">
          <a:avLst/>
        </a:prstGeom>
        <a:solidFill>
          <a:schemeClr val="lt1">
            <a:alpha val="90000"/>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9568" tIns="8890" rIns="8890" bIns="8890" numCol="1" spcCol="1270" anchor="ctr" anchorCtr="0">
          <a:noAutofit/>
        </a:bodyPr>
        <a:lstStyle/>
        <a:p>
          <a:pPr marL="114300" lvl="1" indent="-114300" algn="l" defTabSz="622300">
            <a:lnSpc>
              <a:spcPct val="90000"/>
            </a:lnSpc>
            <a:spcBef>
              <a:spcPct val="0"/>
            </a:spcBef>
            <a:spcAft>
              <a:spcPct val="15000"/>
            </a:spcAft>
            <a:buChar char="••"/>
          </a:pPr>
          <a:r>
            <a:rPr lang="en-BZ" sz="1400" kern="1200" dirty="0" smtClean="0">
              <a:latin typeface="Times New Roman" panose="02020603050405020304" pitchFamily="18" charset="0"/>
              <a:cs typeface="Times New Roman" panose="02020603050405020304" pitchFamily="18" charset="0"/>
            </a:rPr>
            <a:t>14. </a:t>
          </a:r>
          <a:r>
            <a:rPr lang="en-BZ" sz="1400" kern="1200" dirty="0" err="1" smtClean="0">
              <a:latin typeface="Times New Roman" panose="02020603050405020304" pitchFamily="18" charset="0"/>
              <a:cs typeface="Times New Roman" panose="02020603050405020304" pitchFamily="18" charset="0"/>
            </a:rPr>
            <a:t>Кадрлық</a:t>
          </a:r>
          <a:r>
            <a:rPr lang="en-BZ" sz="1400" kern="1200" dirty="0" smtClean="0">
              <a:latin typeface="Times New Roman" panose="02020603050405020304" pitchFamily="18" charset="0"/>
              <a:cs typeface="Times New Roman" panose="02020603050405020304" pitchFamily="18" charset="0"/>
            </a:rPr>
            <a:t> </a:t>
          </a:r>
          <a:r>
            <a:rPr lang="en-BZ" sz="1400" kern="1200" dirty="0" err="1" smtClean="0">
              <a:latin typeface="Times New Roman" panose="02020603050405020304" pitchFamily="18" charset="0"/>
              <a:cs typeface="Times New Roman" panose="02020603050405020304" pitchFamily="18" charset="0"/>
            </a:rPr>
            <a:t>есеп</a:t>
          </a:r>
          <a:r>
            <a:rPr lang="en-BZ" sz="1400" kern="1200" dirty="0" smtClean="0">
              <a:latin typeface="Times New Roman" panose="02020603050405020304" pitchFamily="18" charset="0"/>
              <a:cs typeface="Times New Roman" panose="02020603050405020304" pitchFamily="18" charset="0"/>
            </a:rPr>
            <a:t> </a:t>
          </a:r>
          <a:r>
            <a:rPr lang="en-BZ" sz="1400" kern="1200" dirty="0" err="1" smtClean="0">
              <a:latin typeface="Times New Roman" panose="02020603050405020304" pitchFamily="18" charset="0"/>
              <a:cs typeface="Times New Roman" panose="02020603050405020304" pitchFamily="18" charset="0"/>
            </a:rPr>
            <a:t>жүйесі</a:t>
          </a:r>
          <a:r>
            <a:rPr lang="en-BZ" sz="1400" kern="1200" dirty="0" smtClean="0">
              <a:latin typeface="Times New Roman" panose="02020603050405020304" pitchFamily="18" charset="0"/>
              <a:cs typeface="Times New Roman" panose="02020603050405020304" pitchFamily="18" charset="0"/>
            </a:rPr>
            <a:t> (Human Resource System): </a:t>
          </a:r>
          <a:r>
            <a:rPr lang="en-BZ" sz="1400" kern="1200" dirty="0" err="1" smtClean="0">
              <a:latin typeface="Times New Roman" panose="02020603050405020304" pitchFamily="18" charset="0"/>
              <a:cs typeface="Times New Roman" panose="02020603050405020304" pitchFamily="18" charset="0"/>
            </a:rPr>
            <a:t>Faraon</a:t>
          </a:r>
          <a:r>
            <a:rPr lang="en-BZ" sz="1400" kern="1200" dirty="0" smtClean="0">
              <a:latin typeface="Times New Roman" panose="02020603050405020304" pitchFamily="18" charset="0"/>
              <a:cs typeface="Times New Roman" panose="02020603050405020304" pitchFamily="18" charset="0"/>
            </a:rPr>
            <a:t>, </a:t>
          </a:r>
          <a:r>
            <a:rPr lang="en-BZ" sz="1400" kern="1200" dirty="0" err="1" smtClean="0">
              <a:latin typeface="Times New Roman" panose="02020603050405020304" pitchFamily="18" charset="0"/>
              <a:cs typeface="Times New Roman" panose="02020603050405020304" pitchFamily="18" charset="0"/>
            </a:rPr>
            <a:t>mySAP</a:t>
          </a:r>
          <a:r>
            <a:rPr lang="en-BZ" sz="1400" kern="1200" dirty="0" smtClean="0">
              <a:latin typeface="Times New Roman" panose="02020603050405020304" pitchFamily="18" charset="0"/>
              <a:cs typeface="Times New Roman" panose="02020603050405020304" pitchFamily="18" charset="0"/>
            </a:rPr>
            <a:t> HR, </a:t>
          </a:r>
          <a:r>
            <a:rPr lang="en-BZ" sz="1400" kern="1200" dirty="0" err="1" smtClean="0">
              <a:latin typeface="Times New Roman" panose="02020603050405020304" pitchFamily="18" charset="0"/>
              <a:cs typeface="Times New Roman" panose="02020603050405020304" pitchFamily="18" charset="0"/>
            </a:rPr>
            <a:t>ScaiaHR</a:t>
          </a:r>
          <a:r>
            <a:rPr lang="en-BZ" sz="1400" kern="1200" dirty="0" smtClean="0">
              <a:latin typeface="Times New Roman" panose="02020603050405020304" pitchFamily="18" charset="0"/>
              <a:cs typeface="Times New Roman" panose="02020603050405020304" pitchFamily="18" charset="0"/>
            </a:rPr>
            <a:t>, E-Staff, 1C. </a:t>
          </a:r>
        </a:p>
        <a:p>
          <a:pPr marL="114300" lvl="1" indent="-114300" algn="l" defTabSz="622300">
            <a:lnSpc>
              <a:spcPct val="90000"/>
            </a:lnSpc>
            <a:spcBef>
              <a:spcPct val="0"/>
            </a:spcBef>
            <a:spcAft>
              <a:spcPct val="15000"/>
            </a:spcAft>
            <a:buChar char="••"/>
          </a:pPr>
          <a:r>
            <a:rPr lang="en-BZ" sz="1400" kern="1200" dirty="0" smtClean="0">
              <a:latin typeface="Times New Roman" panose="02020603050405020304" pitchFamily="18" charset="0"/>
              <a:cs typeface="Times New Roman" panose="02020603050405020304" pitchFamily="18" charset="0"/>
            </a:rPr>
            <a:t>15. </a:t>
          </a:r>
          <a:r>
            <a:rPr lang="en-BZ" sz="1400" kern="1200" dirty="0" err="1" smtClean="0">
              <a:latin typeface="Times New Roman" panose="02020603050405020304" pitchFamily="18" charset="0"/>
              <a:cs typeface="Times New Roman" panose="02020603050405020304" pitchFamily="18" charset="0"/>
            </a:rPr>
            <a:t>Қауіпсіздік</a:t>
          </a:r>
          <a:r>
            <a:rPr lang="en-BZ" sz="1400" kern="1200" dirty="0" smtClean="0">
              <a:latin typeface="Times New Roman" panose="02020603050405020304" pitchFamily="18" charset="0"/>
              <a:cs typeface="Times New Roman" panose="02020603050405020304" pitchFamily="18" charset="0"/>
            </a:rPr>
            <a:t> </a:t>
          </a:r>
          <a:r>
            <a:rPr lang="en-BZ" sz="1400" kern="1200" dirty="0" err="1" smtClean="0">
              <a:latin typeface="Times New Roman" panose="02020603050405020304" pitchFamily="18" charset="0"/>
              <a:cs typeface="Times New Roman" panose="02020603050405020304" pitchFamily="18" charset="0"/>
            </a:rPr>
            <a:t>жүйесі</a:t>
          </a:r>
          <a:r>
            <a:rPr lang="en-BZ" sz="1400" kern="1200" dirty="0" smtClean="0">
              <a:latin typeface="Times New Roman" panose="02020603050405020304" pitchFamily="18" charset="0"/>
              <a:cs typeface="Times New Roman" panose="02020603050405020304" pitchFamily="18" charset="0"/>
            </a:rPr>
            <a:t> (Security System): Access Control Systems, 2-WAY 9000 Remote Start. </a:t>
          </a:r>
        </a:p>
        <a:p>
          <a:pPr marL="114300" lvl="1" indent="-114300" algn="l" defTabSz="622300">
            <a:lnSpc>
              <a:spcPct val="90000"/>
            </a:lnSpc>
            <a:spcBef>
              <a:spcPct val="0"/>
            </a:spcBef>
            <a:spcAft>
              <a:spcPct val="15000"/>
            </a:spcAft>
            <a:buChar char="••"/>
          </a:pPr>
          <a:endParaRPr lang="en-BZ" kern="1200" dirty="0"/>
        </a:p>
      </dsp:txBody>
      <dsp:txXfrm rot="-5400000">
        <a:off x="911925" y="4796621"/>
        <a:ext cx="7543682" cy="764113"/>
      </dsp:txXfrm>
    </dsp:sp>
  </dsp:spTree>
</dsp:drawing>
</file>

<file path=ppt/diagrams/layout1.xml><?xml version="1.0" encoding="utf-8"?>
<dgm:layoutDef xmlns:dgm="http://schemas.openxmlformats.org/drawingml/2006/diagram" xmlns:a="http://schemas.openxmlformats.org/drawingml/2006/main" uniqueId="urn:microsoft.com/office/officeart/2005/8/layout/hProcess4">
  <dgm:title val=""/>
  <dgm:desc val=""/>
  <dgm:catLst>
    <dgm:cat type="process"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composite"/>
    <dgm:shape xmlns:r="http://schemas.openxmlformats.org/officeDocument/2006/relationships" r:blip="">
      <dgm:adjLst/>
    </dgm:shape>
    <dgm:presOf/>
    <dgm:constrLst>
      <dgm:constr type="w" for="ch" forName="tSp" refType="w"/>
      <dgm:constr type="h" for="ch" forName="tSp" refType="h" fact="0.15"/>
      <dgm:constr type="l" for="ch" forName="tSp"/>
      <dgm:constr type="t" for="ch" forName="tSp"/>
      <dgm:constr type="w" for="ch" forName="bSp" refType="w"/>
      <dgm:constr type="h" for="ch" forName="bSp" refType="h" fact="0.15"/>
      <dgm:constr type="l" for="ch" forName="bSp"/>
      <dgm:constr type="t" for="ch" forName="bSp" refType="h" fact="0.85"/>
      <dgm:constr type="w" for="ch" forName="process" refType="w"/>
      <dgm:constr type="h" for="ch" forName="process" refType="h" fact="0.7"/>
      <dgm:constr type="l" for="ch" forName="process"/>
      <dgm:constr type="t" for="ch" forName="process" refType="h" fact="0.15"/>
    </dgm:constrLst>
    <dgm:ruleLst/>
    <dgm:layoutNode name="tSp">
      <dgm:alg type="sp"/>
      <dgm:shape xmlns:r="http://schemas.openxmlformats.org/officeDocument/2006/relationships" r:blip="">
        <dgm:adjLst/>
      </dgm:shape>
      <dgm:presOf/>
      <dgm:constrLst/>
      <dgm:ruleLst/>
    </dgm:layoutNode>
    <dgm:layoutNode name="bSp">
      <dgm:alg type="sp"/>
      <dgm:shape xmlns:r="http://schemas.openxmlformats.org/officeDocument/2006/relationships" r:blip="">
        <dgm:adjLst/>
      </dgm:shape>
      <dgm:presOf/>
      <dgm:constrLst/>
      <dgm:ruleLst/>
    </dgm:layoutNode>
    <dgm:layoutNode name="process">
      <dgm:choose name="Name1">
        <dgm:if name="Name2" func="var" arg="dir" op="equ" val="norm">
          <dgm:alg type="lin">
            <dgm:param type="linDir" val="fromL"/>
          </dgm:alg>
        </dgm:if>
        <dgm:else name="Name3">
          <dgm:alg type="lin">
            <dgm:param type="linDir" val="fromR"/>
          </dgm:alg>
        </dgm:else>
      </dgm:choose>
      <dgm:shape xmlns:r="http://schemas.openxmlformats.org/officeDocument/2006/relationships" r:blip="">
        <dgm:adjLst/>
      </dgm:shape>
      <dgm:presOf/>
      <dgm:constrLst>
        <dgm:constr type="w" for="ch" forName="composite1" refType="w"/>
        <dgm:constr type="w" for="ch" forName="composite2" refType="w" refFor="ch" refForName="composite1" op="equ"/>
        <dgm:constr type="h" for="ch" forName="composite1" refType="h"/>
        <dgm:constr type="h" for="ch" forName="composite2" refType="h" refFor="ch" refForName="composite1" op="equ"/>
        <dgm:constr type="primFontSz" for="des" forName="parentNode1" val="65"/>
        <dgm:constr type="primFontSz" for="des" forName="parentNode2" refType="primFontSz" refFor="des" refForName="parentNode1" op="equ"/>
        <dgm:constr type="secFontSz" for="des" forName="childNode1tx" val="65"/>
        <dgm:constr type="secFontSz" for="des" forName="childNode2tx" refType="secFontSz" refFor="des" refForName="childNode1tx" op="equ"/>
        <dgm:constr type="w" for="des" ptType="sibTrans" refType="w" refFor="ch" refForName="composite1" op="equ" fact="0.05"/>
      </dgm:constrLst>
      <dgm:ruleLst/>
      <dgm:forEach name="Name4" axis="ch" ptType="node" step="2">
        <dgm:layoutNode name="composite1">
          <dgm:alg type="composite">
            <dgm:param type="ar" val="0.943"/>
          </dgm:alg>
          <dgm:shape xmlns:r="http://schemas.openxmlformats.org/officeDocument/2006/relationships" r:blip="">
            <dgm:adjLst/>
          </dgm:shape>
          <dgm:presOf/>
          <dgm:choose name="Name5">
            <dgm:if name="Name6" func="var" arg="dir" op="equ" val="norm">
              <dgm:constrLst>
                <dgm:constr type="h" refType="w" fact="1.06"/>
                <dgm:constr type="w" for="ch" forName="dummyNode1" refType="w"/>
                <dgm:constr type="h" for="ch" forName="dummyNode1" refType="h"/>
                <dgm:constr type="t" for="ch" forName="dummyNode1"/>
                <dgm:constr type="l" for="ch" forName="dummyNode1"/>
                <dgm:constr type="w" for="ch" forName="childNode1" refType="w" fact="0.9"/>
                <dgm:constr type="h" for="ch" forName="childNode1" refType="h" fact="0.7"/>
                <dgm:constr type="t" for="ch" forName="childNode1" refType="h" fact="0.15"/>
                <dgm:constr type="l" for="ch" forName="childNode1"/>
                <dgm:constr type="w" for="ch" forName="childNode1tx" refType="w" fact="0.9"/>
                <dgm:constr type="h" for="ch" forName="childNode1tx" refType="h" fact="0.55"/>
                <dgm:constr type="t" for="ch" forName="childNode1tx" refType="h" fact="0.15"/>
                <dgm:constr type="l" for="ch" forName="childNode1tx"/>
                <dgm:constr type="w" for="ch" forName="parentNode1" refType="w" fact="0.8"/>
                <dgm:constr type="h" for="ch" forName="parentNode1" refType="h" fact="0.3"/>
                <dgm:constr type="t" for="ch" forName="parentNode1" refType="h" fact="0.7"/>
                <dgm:constr type="l" for="ch" forName="parentNode1" refType="w" fact="0.2"/>
                <dgm:constr type="w" for="ch" forName="connSite1" refType="w" fact="0.01"/>
                <dgm:constr type="h" for="ch" forName="connSite1" refType="h" fact="0.01"/>
                <dgm:constr type="t" for="ch" forName="connSite1"/>
                <dgm:constr type="l" for="ch" forName="connSite1" refType="w" fact="0.35"/>
              </dgm:constrLst>
            </dgm:if>
            <dgm:else name="Name7">
              <dgm:constrLst>
                <dgm:constr type="h" refType="w" fact="1.06"/>
                <dgm:constr type="w" for="ch" forName="dummyNode1" refType="w"/>
                <dgm:constr type="h" for="ch" forName="dummyNode1" refType="h"/>
                <dgm:constr type="t" for="ch" forName="dummyNode1"/>
                <dgm:constr type="l" for="ch" forName="dummyNode1"/>
                <dgm:constr type="w" for="ch" forName="childNode1" refType="w" fact="0.9"/>
                <dgm:constr type="h" for="ch" forName="childNode1" refType="h" fact="0.7"/>
                <dgm:constr type="t" for="ch" forName="childNode1" refType="h" fact="0.15"/>
                <dgm:constr type="l" for="ch" forName="childNode1" refType="w" fact="0.1"/>
                <dgm:constr type="w" for="ch" forName="childNode1tx" refType="w" fact="0.9"/>
                <dgm:constr type="h" for="ch" forName="childNode1tx" refType="h" fact="0.55"/>
                <dgm:constr type="t" for="ch" forName="childNode1tx" refType="h" fact="0.15"/>
                <dgm:constr type="l" for="ch" forName="childNode1tx" refType="w" fact="0.1"/>
                <dgm:constr type="w" for="ch" forName="parentNode1" refType="w" fact="0.8"/>
                <dgm:constr type="h" for="ch" forName="parentNode1" refType="h" fact="0.3"/>
                <dgm:constr type="t" for="ch" forName="parentNode1" refType="h" fact="0.7"/>
                <dgm:constr type="l" for="ch" forName="parentNode1"/>
                <dgm:constr type="w" for="ch" forName="connSite1" refType="w" fact="0.01"/>
                <dgm:constr type="h" for="ch" forName="connSite1" refType="h" fact="0.01"/>
                <dgm:constr type="t" for="ch" forName="connSite1"/>
                <dgm:constr type="l" for="ch" forName="connSite1" refType="w" fact="0.65"/>
              </dgm:constrLst>
            </dgm:else>
          </dgm:choose>
          <dgm:ruleLst/>
          <dgm:layoutNode name="dummyNode1">
            <dgm:alg type="sp"/>
            <dgm:shape xmlns:r="http://schemas.openxmlformats.org/officeDocument/2006/relationships" type="rect" r:blip="" hideGeom="1">
              <dgm:adjLst/>
            </dgm:shape>
            <dgm:presOf/>
            <dgm:constrLst/>
            <dgm:ruleLst/>
          </dgm:layoutNode>
          <dgm:layoutNode name="childNode1" styleLbl="bgAcc1">
            <dgm:varLst>
              <dgm:bulletEnabled val="1"/>
            </dgm:varLst>
            <dgm:alg type="sp"/>
            <dgm:shape xmlns:r="http://schemas.openxmlformats.org/officeDocument/2006/relationships" type="roundRect" r:blip="">
              <dgm:adjLst>
                <dgm:adj idx="1" val="0.1"/>
              </dgm:adjLst>
            </dgm:shape>
            <dgm:presOf axis="des" ptType="node"/>
            <dgm:constrLst/>
            <dgm:ruleLst/>
          </dgm:layoutNode>
          <dgm:layoutNode name="childNode1tx" styleLbl="bgAcc1">
            <dgm:varLst>
              <dgm:bulletEnabled val="1"/>
            </dgm:varLst>
            <dgm:alg type="tx">
              <dgm:param type="stBulletLvl" val="1"/>
            </dgm:alg>
            <dgm:shape xmlns:r="http://schemas.openxmlformats.org/officeDocument/2006/relationships" type="roundRect" r:blip="" hideGeom="1">
              <dgm:adjLst>
                <dgm:adj idx="1" val="0.1"/>
              </dgm:adjLst>
            </dgm:shape>
            <dgm:presOf axis="des" ptType="node"/>
            <dgm:constrLst>
              <dgm:constr type="secFontSz" val="65"/>
              <dgm:constr type="primFontSz" refType="secFontSz"/>
              <dgm:constr type="tMarg" refType="secFontSz" fact="0.15"/>
              <dgm:constr type="bMarg" refType="secFontSz" fact="0.15"/>
              <dgm:constr type="lMarg" refType="secFontSz" fact="0.15"/>
              <dgm:constr type="rMarg" refType="secFontSz" fact="0.15"/>
            </dgm:constrLst>
            <dgm:ruleLst>
              <dgm:rule type="secFontSz" val="5" fact="NaN" max="NaN"/>
            </dgm:ruleLst>
          </dgm:layoutNode>
          <dgm:layoutNode name="parentNode1" styleLbl="node1">
            <dgm:varLst>
              <dgm:chMax val="1"/>
              <dgm:bulletEnabled val="1"/>
            </dgm:varLst>
            <dgm:alg type="tx"/>
            <dgm:shape xmlns:r="http://schemas.openxmlformats.org/officeDocument/2006/relationships" type="roundRect" r:blip="">
              <dgm:adjLst>
                <dgm:adj idx="1" val="0.1"/>
              </dgm:adjLst>
            </dgm:shape>
            <dgm:presOf axis="self"/>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connSite1" moveWith="childNode1">
            <dgm:alg type="sp"/>
            <dgm:shape xmlns:r="http://schemas.openxmlformats.org/officeDocument/2006/relationships" r:blip="">
              <dgm:adjLst/>
            </dgm:shape>
            <dgm:presOf/>
            <dgm:constrLst/>
            <dgm:ruleLst/>
          </dgm:layoutNode>
        </dgm:layoutNode>
        <dgm:forEach name="Name8" axis="followSib" ptType="sibTrans" cnt="1">
          <dgm:layoutNode name="Name9">
            <dgm:alg type="conn">
              <dgm:param type="connRout" val="curve"/>
              <dgm:param type="srcNode" val="parentNode1"/>
              <dgm:param type="dstNode" val="connSite2"/>
              <dgm:param type="begPts" val="bCtr"/>
              <dgm:param type="endPts" val="bCtr"/>
            </dgm:alg>
            <dgm:shape xmlns:r="http://schemas.openxmlformats.org/officeDocument/2006/relationships" type="conn" r:blip="" zOrderOff="-2">
              <dgm:adjLst/>
            </dgm:shape>
            <dgm:presOf axis="self"/>
            <dgm:choose name="Name10">
              <dgm:if name="Name11" func="var" arg="dir" op="equ" val="norm">
                <dgm:constrLst>
                  <dgm:constr type="h" refType="w" fact="0.35"/>
                  <dgm:constr type="wArH" refType="h"/>
                  <dgm:constr type="hArH" refType="h"/>
                  <dgm:constr type="connDist"/>
                  <dgm:constr type="diam" refType="connDist" fact="-1.15"/>
                  <dgm:constr type="begPad"/>
                  <dgm:constr type="endPad"/>
                </dgm:constrLst>
              </dgm:if>
              <dgm:else name="Name12">
                <dgm:constrLst>
                  <dgm:constr type="h" refType="w" fact="0.35"/>
                  <dgm:constr type="wArH" refType="h"/>
                  <dgm:constr type="hArH" refType="h"/>
                  <dgm:constr type="connDist"/>
                  <dgm:constr type="diam" refType="connDist" fact="1.15"/>
                  <dgm:constr type="begPad"/>
                  <dgm:constr type="endPad"/>
                </dgm:constrLst>
              </dgm:else>
            </dgm:choose>
            <dgm:ruleLst/>
          </dgm:layoutNode>
        </dgm:forEach>
        <dgm:forEach name="Name13" axis="followSib" ptType="node" cnt="1">
          <dgm:layoutNode name="composite2">
            <dgm:alg type="composite">
              <dgm:param type="ar" val="0.943"/>
            </dgm:alg>
            <dgm:shape xmlns:r="http://schemas.openxmlformats.org/officeDocument/2006/relationships" r:blip="">
              <dgm:adjLst/>
            </dgm:shape>
            <dgm:presOf/>
            <dgm:choose name="Name14">
              <dgm:if name="Name15" func="var" arg="dir" op="equ" val="norm">
                <dgm:constrLst>
                  <dgm:constr type="h" refType="w" fact="1.06"/>
                  <dgm:constr type="w" for="ch" forName="dummyNode2" refType="w"/>
                  <dgm:constr type="h" for="ch" forName="dummyNode2" refType="h"/>
                  <dgm:constr type="t" for="ch" forName="dummyNode2"/>
                  <dgm:constr type="l" for="ch" forName="dummyNode2"/>
                  <dgm:constr type="w" for="ch" forName="childNode2" refType="w" fact="0.9"/>
                  <dgm:constr type="h" for="ch" forName="childNode2" refType="h" fact="0.7"/>
                  <dgm:constr type="t" for="ch" forName="childNode2" refType="h" fact="0.15"/>
                  <dgm:constr type="l" for="ch" forName="childNode2"/>
                  <dgm:constr type="w" for="ch" forName="childNode2tx" refType="w" fact="0.9"/>
                  <dgm:constr type="h" for="ch" forName="childNode2tx" refType="h" fact="0.55"/>
                  <dgm:constr type="t" for="ch" forName="childNode2tx" refType="h" fact="0.3"/>
                  <dgm:constr type="l" for="ch" forName="childNode2tx"/>
                  <dgm:constr type="w" for="ch" forName="parentNode2" refType="w" fact="0.8"/>
                  <dgm:constr type="h" for="ch" forName="parentNode2" refType="h" fact="0.3"/>
                  <dgm:constr type="t" for="ch" forName="parentNode2"/>
                  <dgm:constr type="l" for="ch" forName="parentNode2" refType="w" fact="0.2"/>
                  <dgm:constr type="w" for="ch" forName="connSite2" refType="w" fact="0.01"/>
                  <dgm:constr type="h" for="ch" forName="connSite2" refType="h" fact="0.01"/>
                  <dgm:constr type="t" for="ch" forName="connSite2" refType="h" fact="0.99"/>
                  <dgm:constr type="l" for="ch" forName="connSite2" refType="w" fact="0.25"/>
                </dgm:constrLst>
              </dgm:if>
              <dgm:else name="Name16">
                <dgm:constrLst>
                  <dgm:constr type="h" refType="w" fact="1.06"/>
                  <dgm:constr type="w" for="ch" forName="dummyNode2" refType="w"/>
                  <dgm:constr type="h" for="ch" forName="dummyNode2" refType="h"/>
                  <dgm:constr type="t" for="ch" forName="dummyNode2"/>
                  <dgm:constr type="l" for="ch" forName="dummyNode2"/>
                  <dgm:constr type="w" for="ch" forName="childNode2" refType="w" fact="0.9"/>
                  <dgm:constr type="h" for="ch" forName="childNode2" refType="h" fact="0.7"/>
                  <dgm:constr type="t" for="ch" forName="childNode2" refType="h" fact="0.15"/>
                  <dgm:constr type="l" for="ch" forName="childNode2" refType="w" fact="0.1"/>
                  <dgm:constr type="w" for="ch" forName="childNode2tx" refType="w" fact="0.9"/>
                  <dgm:constr type="h" for="ch" forName="childNode2tx" refType="h" fact="0.55"/>
                  <dgm:constr type="t" for="ch" forName="childNode2tx" refType="h" fact="0.3"/>
                  <dgm:constr type="l" for="ch" forName="childNode2tx" refType="w" fact="0.1"/>
                  <dgm:constr type="w" for="ch" forName="parentNode2" refType="w" fact="0.8"/>
                  <dgm:constr type="h" for="ch" forName="parentNode2" refType="h" fact="0.3"/>
                  <dgm:constr type="t" for="ch" forName="parentNode2"/>
                  <dgm:constr type="l" for="ch" forName="parentNode2"/>
                  <dgm:constr type="w" for="ch" forName="connSite2" refType="w" fact="0.01"/>
                  <dgm:constr type="h" for="ch" forName="connSite2" refType="h" fact="0.01"/>
                  <dgm:constr type="t" for="ch" forName="connSite2" refType="h" fact="0.99"/>
                  <dgm:constr type="l" for="ch" forName="connSite2" refType="w" fact="0.85"/>
                </dgm:constrLst>
              </dgm:else>
            </dgm:choose>
            <dgm:ruleLst/>
            <dgm:layoutNode name="dummyNode2">
              <dgm:alg type="sp"/>
              <dgm:shape xmlns:r="http://schemas.openxmlformats.org/officeDocument/2006/relationships" type="rect" r:blip="" hideGeom="1">
                <dgm:adjLst/>
              </dgm:shape>
              <dgm:presOf/>
              <dgm:constrLst/>
              <dgm:ruleLst/>
            </dgm:layoutNode>
            <dgm:layoutNode name="childNode2" styleLbl="bgAcc1">
              <dgm:varLst>
                <dgm:bulletEnabled val="1"/>
              </dgm:varLst>
              <dgm:alg type="sp"/>
              <dgm:shape xmlns:r="http://schemas.openxmlformats.org/officeDocument/2006/relationships" type="roundRect" r:blip="">
                <dgm:adjLst>
                  <dgm:adj idx="1" val="0.1"/>
                </dgm:adjLst>
              </dgm:shape>
              <dgm:presOf axis="des" ptType="node"/>
              <dgm:constrLst/>
              <dgm:ruleLst/>
            </dgm:layoutNode>
            <dgm:layoutNode name="childNode2tx" styleLbl="bgAcc1">
              <dgm:varLst>
                <dgm:bulletEnabled val="1"/>
              </dgm:varLst>
              <dgm:alg type="tx">
                <dgm:param type="stBulletLvl" val="1"/>
              </dgm:alg>
              <dgm:shape xmlns:r="http://schemas.openxmlformats.org/officeDocument/2006/relationships" type="roundRect" r:blip="" hideGeom="1">
                <dgm:adjLst>
                  <dgm:adj idx="1" val="0.1"/>
                </dgm:adjLst>
              </dgm:shape>
              <dgm:presOf axis="des" ptType="node"/>
              <dgm:constrLst>
                <dgm:constr type="secFontSz" val="65"/>
                <dgm:constr type="primFontSz" refType="secFontSz"/>
                <dgm:constr type="tMarg" refType="secFontSz" fact="0.15"/>
                <dgm:constr type="bMarg" refType="secFontSz" fact="0.15"/>
                <dgm:constr type="lMarg" refType="secFontSz" fact="0.15"/>
                <dgm:constr type="rMarg" refType="secFontSz" fact="0.15"/>
              </dgm:constrLst>
              <dgm:ruleLst>
                <dgm:rule type="secFontSz" val="5" fact="NaN" max="NaN"/>
              </dgm:ruleLst>
            </dgm:layoutNode>
            <dgm:layoutNode name="parentNode2" styleLbl="node1">
              <dgm:varLst>
                <dgm:chMax val="0"/>
                <dgm:bulletEnabled val="1"/>
              </dgm:varLst>
              <dgm:alg type="tx"/>
              <dgm:shape xmlns:r="http://schemas.openxmlformats.org/officeDocument/2006/relationships" type="roundRect" r:blip="">
                <dgm:adjLst>
                  <dgm:adj idx="1" val="0.1"/>
                </dgm:adjLst>
              </dgm:shape>
              <dgm:presOf axis="self"/>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connSite2" moveWith="childNode2">
              <dgm:alg type="sp"/>
              <dgm:shape xmlns:r="http://schemas.openxmlformats.org/officeDocument/2006/relationships" r:blip="">
                <dgm:adjLst/>
              </dgm:shape>
              <dgm:presOf/>
              <dgm:constrLst/>
              <dgm:ruleLst/>
            </dgm:layoutNode>
          </dgm:layoutNode>
          <dgm:forEach name="Name17" axis="followSib" ptType="sibTrans" cnt="1">
            <dgm:layoutNode name="Name18">
              <dgm:alg type="conn">
                <dgm:param type="connRout" val="curve"/>
                <dgm:param type="srcNode" val="parentNode2"/>
                <dgm:param type="dstNode" val="connSite1"/>
                <dgm:param type="begPts" val="tCtr"/>
                <dgm:param type="endPts" val="tCtr"/>
              </dgm:alg>
              <dgm:shape xmlns:r="http://schemas.openxmlformats.org/officeDocument/2006/relationships" type="conn" r:blip="" zOrderOff="-2">
                <dgm:adjLst/>
              </dgm:shape>
              <dgm:presOf axis="self"/>
              <dgm:choose name="Name19">
                <dgm:if name="Name20" func="var" arg="dir" op="equ" val="norm">
                  <dgm:constrLst>
                    <dgm:constr type="h" refType="w" fact="0.35"/>
                    <dgm:constr type="wArH" refType="h"/>
                    <dgm:constr type="hArH" refType="h"/>
                    <dgm:constr type="connDist"/>
                    <dgm:constr type="diam" refType="connDist" fact="1.15"/>
                    <dgm:constr type="begPad"/>
                    <dgm:constr type="endPad"/>
                  </dgm:constrLst>
                </dgm:if>
                <dgm:else name="Name21">
                  <dgm:constrLst>
                    <dgm:constr type="h" refType="w" fact="0.35"/>
                    <dgm:constr type="wArH" refType="h"/>
                    <dgm:constr type="hArH" refType="h"/>
                    <dgm:constr type="connDist"/>
                    <dgm:constr type="diam" refType="connDist" fact="-1.15"/>
                    <dgm:constr type="begPad"/>
                    <dgm:constr type="endPad"/>
                  </dgm:constrLst>
                </dgm:else>
              </dgm:choose>
              <dgm:ruleLst/>
            </dgm:layoutNode>
          </dgm:forEach>
        </dgm:forEach>
      </dgm:forEach>
    </dgm:layoutNode>
  </dgm:layoutNode>
</dgm:layoutDef>
</file>

<file path=ppt/diagrams/layout2.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sp>
        <p:nvSpPr>
          <p:cNvPr id="16" name="Rounded Rectangle 15"/>
          <p:cNvSpPr/>
          <p:nvPr/>
        </p:nvSpPr>
        <p:spPr>
          <a:xfrm>
            <a:off x="228600" y="228600"/>
            <a:ext cx="8695944" cy="6035040"/>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 name="Group 9"/>
          <p:cNvGrpSpPr>
            <a:grpSpLocks noChangeAspect="1"/>
          </p:cNvGrpSpPr>
          <p:nvPr/>
        </p:nvGrpSpPr>
        <p:grpSpPr bwMode="hidden">
          <a:xfrm>
            <a:off x="211665" y="5353963"/>
            <a:ext cx="8723376" cy="1331580"/>
            <a:chOff x="-3905250" y="4294188"/>
            <a:chExt cx="13011150" cy="1892300"/>
          </a:xfrm>
        </p:grpSpPr>
        <p:sp>
          <p:nvSpPr>
            <p:cNvPr id="11"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3"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4"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5" name="Freeform 10"/>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Title 1"/>
          <p:cNvSpPr>
            <a:spLocks noGrp="1"/>
          </p:cNvSpPr>
          <p:nvPr>
            <p:ph type="ctrTitle"/>
          </p:nvPr>
        </p:nvSpPr>
        <p:spPr>
          <a:xfrm>
            <a:off x="685800" y="1600200"/>
            <a:ext cx="7772400" cy="1780108"/>
          </a:xfrm>
        </p:spPr>
        <p:txBody>
          <a:bodyPr anchor="b">
            <a:normAutofit/>
          </a:bodyPr>
          <a:lstStyle>
            <a:lvl1pPr>
              <a:defRPr sz="4400">
                <a:solidFill>
                  <a:srgbClr val="FFFFFF"/>
                </a:solidFill>
              </a:defRPr>
            </a:lvl1pPr>
          </a:lstStyle>
          <a:p>
            <a:r>
              <a:rPr lang="ru-RU" smtClean="0"/>
              <a:t>Образец заголовка</a:t>
            </a:r>
            <a:endParaRPr lang="en-US" dirty="0"/>
          </a:p>
        </p:txBody>
      </p:sp>
      <p:sp>
        <p:nvSpPr>
          <p:cNvPr id="3" name="Subtitle 2"/>
          <p:cNvSpPr>
            <a:spLocks noGrp="1"/>
          </p:cNvSpPr>
          <p:nvPr>
            <p:ph type="subTitle" idx="1"/>
          </p:nvPr>
        </p:nvSpPr>
        <p:spPr>
          <a:xfrm>
            <a:off x="1371600" y="3556001"/>
            <a:ext cx="6400800" cy="1473200"/>
          </a:xfrm>
        </p:spPr>
        <p:txBody>
          <a:bodyPr>
            <a:normAutofit/>
          </a:bodyPr>
          <a:lstStyle>
            <a:lvl1pPr marL="0" indent="0" algn="ctr">
              <a:buNone/>
              <a:defRPr sz="20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en-US" dirty="0"/>
          </a:p>
        </p:txBody>
      </p:sp>
      <p:sp>
        <p:nvSpPr>
          <p:cNvPr id="4" name="Date Placeholder 3"/>
          <p:cNvSpPr>
            <a:spLocks noGrp="1"/>
          </p:cNvSpPr>
          <p:nvPr>
            <p:ph type="dt" sz="half" idx="10"/>
          </p:nvPr>
        </p:nvSpPr>
        <p:spPr/>
        <p:txBody>
          <a:bodyPr/>
          <a:lstStyle/>
          <a:p>
            <a:fld id="{B4C71EC6-210F-42DE-9C53-41977AD35B3D}" type="datetimeFigureOut">
              <a:rPr lang="ru-RU" smtClean="0"/>
              <a:t>12.09.2022</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3" name="Vertical Text Placeholder 2"/>
          <p:cNvSpPr>
            <a:spLocks noGrp="1"/>
          </p:cNvSpPr>
          <p:nvPr>
            <p:ph type="body" orient="vert" idx="1"/>
          </p:nvPr>
        </p:nvSpPr>
        <p:spPr/>
        <p:txBody>
          <a:bodyPr vert="eaVert" anchor="ctr"/>
          <a:lstStyle>
            <a:lvl1pPr algn="l">
              <a:defRPr/>
            </a:lvl1pPr>
            <a:lvl2pPr algn="l">
              <a:defRPr/>
            </a:lvl2pPr>
            <a:lvl3pPr algn="l">
              <a:defRPr/>
            </a:lvl3pPr>
            <a:lvl4pPr algn="l">
              <a:defRPr/>
            </a:lvl4pPr>
            <a:lvl5pPr algn="l">
              <a:defRPr/>
            </a:lvl5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Date Placeholder 3"/>
          <p:cNvSpPr>
            <a:spLocks noGrp="1"/>
          </p:cNvSpPr>
          <p:nvPr>
            <p:ph type="dt" sz="half" idx="10"/>
          </p:nvPr>
        </p:nvSpPr>
        <p:spPr/>
        <p:txBody>
          <a:bodyPr/>
          <a:lstStyle/>
          <a:p>
            <a:fld id="{B4C71EC6-210F-42DE-9C53-41977AD35B3D}" type="datetimeFigureOut">
              <a:rPr lang="ru-RU" smtClean="0"/>
              <a:t>12.09.2022</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Вертикальный заголовок и текст">
    <p:spTree>
      <p:nvGrpSpPr>
        <p:cNvPr id="1" name=""/>
        <p:cNvGrpSpPr/>
        <p:nvPr/>
      </p:nvGrpSpPr>
      <p:grpSpPr>
        <a:xfrm>
          <a:off x="0" y="0"/>
          <a:ext cx="0" cy="0"/>
          <a:chOff x="0" y="0"/>
          <a:chExt cx="0" cy="0"/>
        </a:xfrm>
      </p:grpSpPr>
      <p:sp>
        <p:nvSpPr>
          <p:cNvPr id="21" name="Rounded Rectangle 20"/>
          <p:cNvSpPr/>
          <p:nvPr/>
        </p:nvSpPr>
        <p:spPr bwMode="hidden">
          <a:xfrm>
            <a:off x="228600" y="228600"/>
            <a:ext cx="8695944"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ate Placeholder 3"/>
          <p:cNvSpPr>
            <a:spLocks noGrp="1"/>
          </p:cNvSpPr>
          <p:nvPr>
            <p:ph type="dt" sz="half" idx="10"/>
          </p:nvPr>
        </p:nvSpPr>
        <p:spPr/>
        <p:txBody>
          <a:bodyPr/>
          <a:lstStyle/>
          <a:p>
            <a:fld id="{B4C71EC6-210F-42DE-9C53-41977AD35B3D}" type="datetimeFigureOut">
              <a:rPr lang="ru-RU" smtClean="0"/>
              <a:t>12.09.2022</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B19B0651-EE4F-4900-A07F-96A6BFA9D0F0}" type="slidenum">
              <a:rPr lang="ru-RU" smtClean="0"/>
              <a:t>‹#›</a:t>
            </a:fld>
            <a:endParaRPr lang="ru-RU"/>
          </a:p>
        </p:txBody>
      </p:sp>
      <p:grpSp>
        <p:nvGrpSpPr>
          <p:cNvPr id="15" name="Group 14"/>
          <p:cNvGrpSpPr>
            <a:grpSpLocks noChangeAspect="1"/>
          </p:cNvGrpSpPr>
          <p:nvPr/>
        </p:nvGrpSpPr>
        <p:grpSpPr bwMode="hidden">
          <a:xfrm>
            <a:off x="211665" y="714191"/>
            <a:ext cx="8723376" cy="1331580"/>
            <a:chOff x="-3905250" y="4294188"/>
            <a:chExt cx="13011150" cy="1892300"/>
          </a:xfrm>
        </p:grpSpPr>
        <p:sp>
          <p:nvSpPr>
            <p:cNvPr id="16"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7"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8"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9"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20" name="Freeform 19"/>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Vertical Title 1"/>
          <p:cNvSpPr>
            <a:spLocks noGrp="1"/>
          </p:cNvSpPr>
          <p:nvPr>
            <p:ph type="title" orient="vert"/>
          </p:nvPr>
        </p:nvSpPr>
        <p:spPr>
          <a:xfrm>
            <a:off x="6629400" y="1447800"/>
            <a:ext cx="2057400" cy="4487333"/>
          </a:xfrm>
        </p:spPr>
        <p:txBody>
          <a:bodyPr vert="eaVert" anchor="ctr"/>
          <a:lstStyle>
            <a:lvl1pPr algn="l">
              <a:defRPr>
                <a:solidFill>
                  <a:schemeClr val="tx2"/>
                </a:solidFill>
              </a:defRPr>
            </a:lvl1pPr>
          </a:lstStyle>
          <a:p>
            <a:r>
              <a:rPr lang="ru-RU" smtClean="0"/>
              <a:t>Образец заголовка</a:t>
            </a:r>
            <a:endParaRPr lang="en-US" dirty="0"/>
          </a:p>
        </p:txBody>
      </p:sp>
      <p:sp>
        <p:nvSpPr>
          <p:cNvPr id="3" name="Vertical Text Placeholder 2"/>
          <p:cNvSpPr>
            <a:spLocks noGrp="1"/>
          </p:cNvSpPr>
          <p:nvPr>
            <p:ph type="body" orient="vert" idx="1"/>
          </p:nvPr>
        </p:nvSpPr>
        <p:spPr>
          <a:xfrm>
            <a:off x="457200" y="1447800"/>
            <a:ext cx="6019800" cy="4487334"/>
          </a:xfrm>
        </p:spPr>
        <p:txBody>
          <a:bodyPr vert="eaVert"/>
          <a:lstStyle>
            <a:lvl1pPr>
              <a:buClr>
                <a:schemeClr val="accent1"/>
              </a:buClr>
              <a:defRPr/>
            </a:lvl1pPr>
            <a:lvl2pPr>
              <a:buClr>
                <a:schemeClr val="accent1"/>
              </a:buClr>
              <a:defRPr/>
            </a:lvl2pPr>
            <a:lvl3pPr>
              <a:buClr>
                <a:schemeClr val="accent1"/>
              </a:buClr>
              <a:defRPr/>
            </a:lvl3pPr>
            <a:lvl4pPr>
              <a:buClr>
                <a:schemeClr val="accent1"/>
              </a:buClr>
              <a:defRPr/>
            </a:lvl4pPr>
            <a:lvl5pPr>
              <a:buClr>
                <a:schemeClr val="accent1"/>
              </a:buClr>
              <a:defRPr/>
            </a:lvl5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Date Placeholder 3"/>
          <p:cNvSpPr>
            <a:spLocks noGrp="1"/>
          </p:cNvSpPr>
          <p:nvPr>
            <p:ph type="dt" sz="half" idx="10"/>
          </p:nvPr>
        </p:nvSpPr>
        <p:spPr/>
        <p:txBody>
          <a:bodyPr/>
          <a:lstStyle/>
          <a:p>
            <a:fld id="{B4C71EC6-210F-42DE-9C53-41977AD35B3D}" type="datetimeFigureOut">
              <a:rPr lang="ru-RU" smtClean="0"/>
              <a:t>12.09.2022</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B19B0651-EE4F-4900-A07F-96A6BFA9D0F0}" type="slidenum">
              <a:rPr lang="ru-RU" smtClean="0"/>
              <a:t>‹#›</a:t>
            </a:fld>
            <a:endParaRPr lang="ru-RU"/>
          </a:p>
        </p:txBody>
      </p:sp>
      <p:sp>
        <p:nvSpPr>
          <p:cNvPr id="7" name="Title 6"/>
          <p:cNvSpPr>
            <a:spLocks noGrp="1"/>
          </p:cNvSpPr>
          <p:nvPr>
            <p:ph type="title"/>
          </p:nvPr>
        </p:nvSpPr>
        <p:spPr/>
        <p:txBody>
          <a:bodyPr/>
          <a:lstStyle/>
          <a:p>
            <a:r>
              <a:rPr lang="ru-RU" smtClean="0"/>
              <a:t>Образец заголовка</a:t>
            </a:r>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Заголовок раздела">
    <p:spTree>
      <p:nvGrpSpPr>
        <p:cNvPr id="1" name=""/>
        <p:cNvGrpSpPr/>
        <p:nvPr/>
      </p:nvGrpSpPr>
      <p:grpSpPr>
        <a:xfrm>
          <a:off x="0" y="0"/>
          <a:ext cx="0" cy="0"/>
          <a:chOff x="0" y="0"/>
          <a:chExt cx="0" cy="0"/>
        </a:xfrm>
      </p:grpSpPr>
      <p:sp>
        <p:nvSpPr>
          <p:cNvPr id="14" name="Rounded Rectangle 13"/>
          <p:cNvSpPr/>
          <p:nvPr/>
        </p:nvSpPr>
        <p:spPr>
          <a:xfrm>
            <a:off x="228600" y="228600"/>
            <a:ext cx="8695944" cy="4736592"/>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14"/>
          <p:cNvSpPr>
            <a:spLocks/>
          </p:cNvSpPr>
          <p:nvPr/>
        </p:nvSpPr>
        <p:spPr bwMode="hidden">
          <a:xfrm>
            <a:off x="6047438" y="4203592"/>
            <a:ext cx="2876429" cy="714026"/>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 name="Freeform 18"/>
          <p:cNvSpPr>
            <a:spLocks/>
          </p:cNvSpPr>
          <p:nvPr/>
        </p:nvSpPr>
        <p:spPr bwMode="hidden">
          <a:xfrm>
            <a:off x="2619320" y="4075290"/>
            <a:ext cx="5544515" cy="850138"/>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 name="Freeform 22"/>
          <p:cNvSpPr>
            <a:spLocks/>
          </p:cNvSpPr>
          <p:nvPr/>
        </p:nvSpPr>
        <p:spPr bwMode="hidden">
          <a:xfrm>
            <a:off x="2828728" y="4087562"/>
            <a:ext cx="5467980" cy="774272"/>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2" name="Freeform 26"/>
          <p:cNvSpPr>
            <a:spLocks/>
          </p:cNvSpPr>
          <p:nvPr/>
        </p:nvSpPr>
        <p:spPr bwMode="hidden">
          <a:xfrm>
            <a:off x="5609489" y="4074174"/>
            <a:ext cx="3308000" cy="651549"/>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3" name="Freeform 10"/>
          <p:cNvSpPr>
            <a:spLocks/>
          </p:cNvSpPr>
          <p:nvPr/>
        </p:nvSpPr>
        <p:spPr bwMode="hidden">
          <a:xfrm>
            <a:off x="211665" y="4058555"/>
            <a:ext cx="8723376" cy="1329874"/>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 name="Title 1"/>
          <p:cNvSpPr>
            <a:spLocks noGrp="1"/>
          </p:cNvSpPr>
          <p:nvPr>
            <p:ph type="title"/>
          </p:nvPr>
        </p:nvSpPr>
        <p:spPr>
          <a:xfrm>
            <a:off x="690032" y="2463560"/>
            <a:ext cx="7772400" cy="1524000"/>
          </a:xfrm>
        </p:spPr>
        <p:txBody>
          <a:bodyPr anchor="t">
            <a:normAutofit/>
          </a:bodyPr>
          <a:lstStyle>
            <a:lvl1pPr algn="ctr">
              <a:defRPr sz="4400" b="0" cap="none"/>
            </a:lvl1pPr>
          </a:lstStyle>
          <a:p>
            <a:r>
              <a:rPr lang="ru-RU" smtClean="0"/>
              <a:t>Образец заголовка</a:t>
            </a:r>
            <a:endParaRPr lang="en-US" dirty="0"/>
          </a:p>
        </p:txBody>
      </p:sp>
      <p:sp>
        <p:nvSpPr>
          <p:cNvPr id="3" name="Text Placeholder 2"/>
          <p:cNvSpPr>
            <a:spLocks noGrp="1"/>
          </p:cNvSpPr>
          <p:nvPr>
            <p:ph type="body" idx="1"/>
          </p:nvPr>
        </p:nvSpPr>
        <p:spPr>
          <a:xfrm>
            <a:off x="1367365" y="1437448"/>
            <a:ext cx="6417734" cy="939801"/>
          </a:xfrm>
        </p:spPr>
        <p:txBody>
          <a:bodyPr anchor="b">
            <a:normAutofit/>
          </a:bodyPr>
          <a:lstStyle>
            <a:lvl1pPr marL="0" indent="0" algn="ctr">
              <a:buNone/>
              <a:defRPr sz="200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B4C71EC6-210F-42DE-9C53-41977AD35B3D}" type="datetimeFigureOut">
              <a:rPr lang="ru-RU" smtClean="0"/>
              <a:t>12.09.2022</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5" name="Date Placeholder 4"/>
          <p:cNvSpPr>
            <a:spLocks noGrp="1"/>
          </p:cNvSpPr>
          <p:nvPr>
            <p:ph type="dt" sz="half" idx="10"/>
          </p:nvPr>
        </p:nvSpPr>
        <p:spPr/>
        <p:txBody>
          <a:bodyPr/>
          <a:lstStyle/>
          <a:p>
            <a:fld id="{B4C71EC6-210F-42DE-9C53-41977AD35B3D}" type="datetimeFigureOut">
              <a:rPr lang="ru-RU" smtClean="0"/>
              <a:t>12.09.2022</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B19B0651-EE4F-4900-A07F-96A6BFA9D0F0}" type="slidenum">
              <a:rPr lang="ru-RU" smtClean="0"/>
              <a:t>‹#›</a:t>
            </a:fld>
            <a:endParaRPr lang="ru-RU"/>
          </a:p>
        </p:txBody>
      </p:sp>
      <p:sp>
        <p:nvSpPr>
          <p:cNvPr id="9" name="Content Placeholder 8"/>
          <p:cNvSpPr>
            <a:spLocks noGrp="1"/>
          </p:cNvSpPr>
          <p:nvPr>
            <p:ph sz="quarter" idx="13"/>
          </p:nvPr>
        </p:nvSpPr>
        <p:spPr>
          <a:xfrm>
            <a:off x="676655" y="2679192"/>
            <a:ext cx="3822192" cy="344728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11" name="Content Placeholder 10"/>
          <p:cNvSpPr>
            <a:spLocks noGrp="1"/>
          </p:cNvSpPr>
          <p:nvPr>
            <p:ph sz="quarter" idx="14"/>
          </p:nvPr>
        </p:nvSpPr>
        <p:spPr>
          <a:xfrm>
            <a:off x="4645152" y="2679192"/>
            <a:ext cx="3822192" cy="344728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ru-RU" smtClean="0"/>
              <a:t>Образец заголовка</a:t>
            </a:r>
            <a:endParaRPr lang="en-US"/>
          </a:p>
        </p:txBody>
      </p:sp>
      <p:sp>
        <p:nvSpPr>
          <p:cNvPr id="3" name="Text Placeholder 2"/>
          <p:cNvSpPr>
            <a:spLocks noGrp="1"/>
          </p:cNvSpPr>
          <p:nvPr>
            <p:ph type="body" idx="1"/>
          </p:nvPr>
        </p:nvSpPr>
        <p:spPr>
          <a:xfrm>
            <a:off x="676656" y="2678114"/>
            <a:ext cx="3822192" cy="639762"/>
          </a:xfrm>
        </p:spPr>
        <p:txBody>
          <a:bodyPr anchor="ctr"/>
          <a:lstStyle>
            <a:lvl1pPr marL="0" indent="0" algn="ctr">
              <a:buNone/>
              <a:defRPr sz="2400" b="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Content Placeholder 3"/>
          <p:cNvSpPr>
            <a:spLocks noGrp="1"/>
          </p:cNvSpPr>
          <p:nvPr>
            <p:ph sz="half" idx="2"/>
          </p:nvPr>
        </p:nvSpPr>
        <p:spPr>
          <a:xfrm>
            <a:off x="677332" y="3429000"/>
            <a:ext cx="3820055" cy="2697163"/>
          </a:xfrm>
        </p:spPr>
        <p:txBody>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Text Placeholder 4"/>
          <p:cNvSpPr>
            <a:spLocks noGrp="1"/>
          </p:cNvSpPr>
          <p:nvPr>
            <p:ph type="body" sz="quarter" idx="3"/>
          </p:nvPr>
        </p:nvSpPr>
        <p:spPr>
          <a:xfrm>
            <a:off x="4648200" y="2678113"/>
            <a:ext cx="3822192" cy="639762"/>
          </a:xfrm>
        </p:spPr>
        <p:txBody>
          <a:bodyPr anchor="ctr"/>
          <a:lstStyle>
            <a:lvl1pPr marL="0" indent="0" algn="ctr">
              <a:buNone/>
              <a:defRPr sz="2400" b="0" i="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Content Placeholder 5"/>
          <p:cNvSpPr>
            <a:spLocks noGrp="1"/>
          </p:cNvSpPr>
          <p:nvPr>
            <p:ph sz="quarter" idx="4"/>
          </p:nvPr>
        </p:nvSpPr>
        <p:spPr>
          <a:xfrm>
            <a:off x="4645025" y="3429000"/>
            <a:ext cx="3822192" cy="2697163"/>
          </a:xfrm>
        </p:spPr>
        <p:txBody>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7" name="Date Placeholder 6"/>
          <p:cNvSpPr>
            <a:spLocks noGrp="1"/>
          </p:cNvSpPr>
          <p:nvPr>
            <p:ph type="dt" sz="half" idx="10"/>
          </p:nvPr>
        </p:nvSpPr>
        <p:spPr/>
        <p:txBody>
          <a:bodyPr/>
          <a:lstStyle/>
          <a:p>
            <a:fld id="{B4C71EC6-210F-42DE-9C53-41977AD35B3D}" type="datetimeFigureOut">
              <a:rPr lang="ru-RU" smtClean="0"/>
              <a:t>12.09.2022</a:t>
            </a:fld>
            <a:endParaRPr lang="ru-RU"/>
          </a:p>
        </p:txBody>
      </p:sp>
      <p:sp>
        <p:nvSpPr>
          <p:cNvPr id="8" name="Footer Placeholder 7"/>
          <p:cNvSpPr>
            <a:spLocks noGrp="1"/>
          </p:cNvSpPr>
          <p:nvPr>
            <p:ph type="ftr" sz="quarter" idx="11"/>
          </p:nvPr>
        </p:nvSpPr>
        <p:spPr/>
        <p:txBody>
          <a:bodyPr/>
          <a:lstStyle/>
          <a:p>
            <a:endParaRPr lang="ru-RU"/>
          </a:p>
        </p:txBody>
      </p:sp>
      <p:sp>
        <p:nvSpPr>
          <p:cNvPr id="9" name="Slide Number Placeholder 8"/>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3" name="Date Placeholder 2"/>
          <p:cNvSpPr>
            <a:spLocks noGrp="1"/>
          </p:cNvSpPr>
          <p:nvPr>
            <p:ph type="dt" sz="half" idx="10"/>
          </p:nvPr>
        </p:nvSpPr>
        <p:spPr/>
        <p:txBody>
          <a:bodyPr/>
          <a:lstStyle/>
          <a:p>
            <a:fld id="{B4C71EC6-210F-42DE-9C53-41977AD35B3D}" type="datetimeFigureOut">
              <a:rPr lang="ru-RU" smtClean="0"/>
              <a:t>12.09.2022</a:t>
            </a:fld>
            <a:endParaRPr lang="ru-RU"/>
          </a:p>
        </p:txBody>
      </p:sp>
      <p:sp>
        <p:nvSpPr>
          <p:cNvPr id="4" name="Footer Placeholder 3"/>
          <p:cNvSpPr>
            <a:spLocks noGrp="1"/>
          </p:cNvSpPr>
          <p:nvPr>
            <p:ph type="ftr" sz="quarter" idx="11"/>
          </p:nvPr>
        </p:nvSpPr>
        <p:spPr/>
        <p:txBody>
          <a:bodyPr/>
          <a:lstStyle/>
          <a:p>
            <a:endParaRPr lang="ru-RU"/>
          </a:p>
        </p:txBody>
      </p:sp>
      <p:sp>
        <p:nvSpPr>
          <p:cNvPr id="5" name="Slide Number Placeholder 4"/>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Пустой слайд">
    <p:spTree>
      <p:nvGrpSpPr>
        <p:cNvPr id="1" name=""/>
        <p:cNvGrpSpPr/>
        <p:nvPr/>
      </p:nvGrpSpPr>
      <p:grpSpPr>
        <a:xfrm>
          <a:off x="0" y="0"/>
          <a:ext cx="0" cy="0"/>
          <a:chOff x="0" y="0"/>
          <a:chExt cx="0" cy="0"/>
        </a:xfrm>
      </p:grpSpPr>
      <p:sp>
        <p:nvSpPr>
          <p:cNvPr id="12" name="Rounded Rectangle 11"/>
          <p:cNvSpPr/>
          <p:nvPr/>
        </p:nvSpPr>
        <p:spPr>
          <a:xfrm>
            <a:off x="228600" y="228600"/>
            <a:ext cx="8695944"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 name="Group 5"/>
          <p:cNvGrpSpPr>
            <a:grpSpLocks noChangeAspect="1"/>
          </p:cNvGrpSpPr>
          <p:nvPr/>
        </p:nvGrpSpPr>
        <p:grpSpPr bwMode="hidden">
          <a:xfrm>
            <a:off x="211665" y="714191"/>
            <a:ext cx="8723376" cy="1329874"/>
            <a:chOff x="-3905251" y="4294188"/>
            <a:chExt cx="13027839" cy="1892300"/>
          </a:xfrm>
        </p:grpSpPr>
        <p:sp>
          <p:nvSpPr>
            <p:cNvPr id="7"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8"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9"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0"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1" name="Freeform 10"/>
            <p:cNvSpPr>
              <a:spLocks/>
            </p:cNvSpPr>
            <p:nvPr/>
          </p:nvSpPr>
          <p:spPr bwMode="hidden">
            <a:xfrm>
              <a:off x="-3905251" y="4294188"/>
              <a:ext cx="13027839"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Date Placeholder 1"/>
          <p:cNvSpPr>
            <a:spLocks noGrp="1"/>
          </p:cNvSpPr>
          <p:nvPr>
            <p:ph type="dt" sz="half" idx="10"/>
          </p:nvPr>
        </p:nvSpPr>
        <p:spPr/>
        <p:txBody>
          <a:bodyPr/>
          <a:lstStyle/>
          <a:p>
            <a:fld id="{B4C71EC6-210F-42DE-9C53-41977AD35B3D}" type="datetimeFigureOut">
              <a:rPr lang="ru-RU" smtClean="0"/>
              <a:t>12.09.2022</a:t>
            </a:fld>
            <a:endParaRPr lang="ru-RU"/>
          </a:p>
        </p:txBody>
      </p:sp>
      <p:sp>
        <p:nvSpPr>
          <p:cNvPr id="3" name="Footer Placeholder 2"/>
          <p:cNvSpPr>
            <a:spLocks noGrp="1"/>
          </p:cNvSpPr>
          <p:nvPr>
            <p:ph type="ftr" sz="quarter" idx="11"/>
          </p:nvPr>
        </p:nvSpPr>
        <p:spPr/>
        <p:txBody>
          <a:bodyPr/>
          <a:lstStyle/>
          <a:p>
            <a:endParaRPr lang="ru-RU"/>
          </a:p>
        </p:txBody>
      </p:sp>
      <p:sp>
        <p:nvSpPr>
          <p:cNvPr id="4" name="Slide Number Placeholder 3"/>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Объект с подписью">
    <p:spTree>
      <p:nvGrpSpPr>
        <p:cNvPr id="1" name=""/>
        <p:cNvGrpSpPr/>
        <p:nvPr/>
      </p:nvGrpSpPr>
      <p:grpSpPr>
        <a:xfrm>
          <a:off x="0" y="0"/>
          <a:ext cx="0" cy="0"/>
          <a:chOff x="0" y="0"/>
          <a:chExt cx="0" cy="0"/>
        </a:xfrm>
      </p:grpSpPr>
      <p:sp>
        <p:nvSpPr>
          <p:cNvPr id="15" name="Rounded Rectangle 14"/>
          <p:cNvSpPr/>
          <p:nvPr/>
        </p:nvSpPr>
        <p:spPr>
          <a:xfrm>
            <a:off x="228600" y="228600"/>
            <a:ext cx="8695944"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Date Placeholder 4"/>
          <p:cNvSpPr>
            <a:spLocks noGrp="1"/>
          </p:cNvSpPr>
          <p:nvPr>
            <p:ph type="dt" sz="half" idx="10"/>
          </p:nvPr>
        </p:nvSpPr>
        <p:spPr/>
        <p:txBody>
          <a:bodyPr/>
          <a:lstStyle/>
          <a:p>
            <a:fld id="{B4C71EC6-210F-42DE-9C53-41977AD35B3D}" type="datetimeFigureOut">
              <a:rPr lang="ru-RU" smtClean="0"/>
              <a:t>12.09.2022</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B19B0651-EE4F-4900-A07F-96A6BFA9D0F0}" type="slidenum">
              <a:rPr lang="ru-RU" smtClean="0"/>
              <a:t>‹#›</a:t>
            </a:fld>
            <a:endParaRPr lang="ru-RU"/>
          </a:p>
        </p:txBody>
      </p:sp>
      <p:sp>
        <p:nvSpPr>
          <p:cNvPr id="4" name="Text Placeholder 3"/>
          <p:cNvSpPr>
            <a:spLocks noGrp="1"/>
          </p:cNvSpPr>
          <p:nvPr>
            <p:ph type="body" sz="half" idx="2"/>
          </p:nvPr>
        </p:nvSpPr>
        <p:spPr>
          <a:xfrm>
            <a:off x="914400" y="3581400"/>
            <a:ext cx="3352800" cy="1905001"/>
          </a:xfrm>
        </p:spPr>
        <p:txBody>
          <a:bodyPr anchor="t">
            <a:normAutofit/>
          </a:bodyPr>
          <a:lstStyle>
            <a:lvl1pPr marL="0" indent="0">
              <a:spcBef>
                <a:spcPts val="0"/>
              </a:spcBef>
              <a:spcAft>
                <a:spcPts val="600"/>
              </a:spcAft>
              <a:buNone/>
              <a:defRPr sz="1800">
                <a:solidFill>
                  <a:schemeClr val="tx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grpSp>
        <p:nvGrpSpPr>
          <p:cNvPr id="2" name="Group 23"/>
          <p:cNvGrpSpPr>
            <a:grpSpLocks noChangeAspect="1"/>
          </p:cNvGrpSpPr>
          <p:nvPr/>
        </p:nvGrpSpPr>
        <p:grpSpPr bwMode="hidden">
          <a:xfrm>
            <a:off x="211665" y="714191"/>
            <a:ext cx="8723376" cy="1331580"/>
            <a:chOff x="-3905250" y="4294188"/>
            <a:chExt cx="13011150" cy="1892300"/>
          </a:xfrm>
        </p:grpSpPr>
        <p:sp>
          <p:nvSpPr>
            <p:cNvPr id="25"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6"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7"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8"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29" name="Freeform 28"/>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2" name="Title 21"/>
          <p:cNvSpPr>
            <a:spLocks noGrp="1"/>
          </p:cNvSpPr>
          <p:nvPr>
            <p:ph type="title"/>
          </p:nvPr>
        </p:nvSpPr>
        <p:spPr>
          <a:xfrm>
            <a:off x="914400" y="2286000"/>
            <a:ext cx="3352800" cy="1252728"/>
          </a:xfrm>
        </p:spPr>
        <p:txBody>
          <a:bodyPr anchor="b">
            <a:noAutofit/>
          </a:bodyPr>
          <a:lstStyle>
            <a:lvl1pPr algn="l">
              <a:defRPr sz="3200">
                <a:solidFill>
                  <a:schemeClr val="tx2"/>
                </a:solidFill>
              </a:defRPr>
            </a:lvl1pPr>
          </a:lstStyle>
          <a:p>
            <a:r>
              <a:rPr lang="ru-RU" smtClean="0"/>
              <a:t>Образец заголовка</a:t>
            </a:r>
            <a:endParaRPr lang="en-US" dirty="0"/>
          </a:p>
        </p:txBody>
      </p:sp>
      <p:sp>
        <p:nvSpPr>
          <p:cNvPr id="3" name="Content Placeholder 2"/>
          <p:cNvSpPr>
            <a:spLocks noGrp="1"/>
          </p:cNvSpPr>
          <p:nvPr>
            <p:ph idx="1"/>
          </p:nvPr>
        </p:nvSpPr>
        <p:spPr>
          <a:xfrm>
            <a:off x="4651962" y="1828800"/>
            <a:ext cx="3904076" cy="3810000"/>
          </a:xfrm>
        </p:spPr>
        <p:txBody>
          <a:bodyPr anchor="ctr"/>
          <a:lstStyle>
            <a:lvl1pPr>
              <a:buClr>
                <a:schemeClr val="bg1"/>
              </a:buClr>
              <a:defRPr sz="2200">
                <a:solidFill>
                  <a:schemeClr val="tx2"/>
                </a:solidFill>
              </a:defRPr>
            </a:lvl1pPr>
            <a:lvl2pPr>
              <a:buClr>
                <a:schemeClr val="bg1"/>
              </a:buClr>
              <a:defRPr sz="2000">
                <a:solidFill>
                  <a:schemeClr val="tx2"/>
                </a:solidFill>
              </a:defRPr>
            </a:lvl2pPr>
            <a:lvl3pPr>
              <a:buClr>
                <a:schemeClr val="bg1"/>
              </a:buClr>
              <a:defRPr sz="1800">
                <a:solidFill>
                  <a:schemeClr val="tx2"/>
                </a:solidFill>
              </a:defRPr>
            </a:lvl3pPr>
            <a:lvl4pPr>
              <a:buClr>
                <a:schemeClr val="bg1"/>
              </a:buClr>
              <a:defRPr sz="1600">
                <a:solidFill>
                  <a:schemeClr val="tx2"/>
                </a:solidFill>
              </a:defRPr>
            </a:lvl4pPr>
            <a:lvl5pPr>
              <a:buClr>
                <a:schemeClr val="bg1"/>
              </a:buClr>
              <a:defRPr sz="1600">
                <a:solidFill>
                  <a:schemeClr val="tx2"/>
                </a:solidFill>
              </a:defRPr>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15" name="Rounded Rectangle 14"/>
          <p:cNvSpPr/>
          <p:nvPr/>
        </p:nvSpPr>
        <p:spPr>
          <a:xfrm>
            <a:off x="228600" y="228600"/>
            <a:ext cx="8695944" cy="6035040"/>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p:cNvGrpSpPr>
            <a:grpSpLocks noChangeAspect="1"/>
          </p:cNvGrpSpPr>
          <p:nvPr/>
        </p:nvGrpSpPr>
        <p:grpSpPr bwMode="hidden">
          <a:xfrm>
            <a:off x="211665" y="5353963"/>
            <a:ext cx="8723376" cy="1331580"/>
            <a:chOff x="-3905250" y="4294188"/>
            <a:chExt cx="13011150" cy="1892300"/>
          </a:xfrm>
        </p:grpSpPr>
        <p:sp>
          <p:nvSpPr>
            <p:cNvPr id="10"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3"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4" name="Freeform 10"/>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Title 1"/>
          <p:cNvSpPr>
            <a:spLocks noGrp="1"/>
          </p:cNvSpPr>
          <p:nvPr>
            <p:ph type="title"/>
          </p:nvPr>
        </p:nvSpPr>
        <p:spPr>
          <a:xfrm>
            <a:off x="4874155" y="338667"/>
            <a:ext cx="3812645" cy="2429934"/>
          </a:xfrm>
        </p:spPr>
        <p:txBody>
          <a:bodyPr anchor="b">
            <a:normAutofit/>
          </a:bodyPr>
          <a:lstStyle>
            <a:lvl1pPr algn="l">
              <a:defRPr sz="2800" b="0">
                <a:solidFill>
                  <a:srgbClr val="FFFFFF"/>
                </a:solidFill>
              </a:defRPr>
            </a:lvl1pPr>
          </a:lstStyle>
          <a:p>
            <a:r>
              <a:rPr lang="ru-RU" smtClean="0"/>
              <a:t>Образец заголовка</a:t>
            </a:r>
            <a:endParaRPr lang="en-US" dirty="0"/>
          </a:p>
        </p:txBody>
      </p:sp>
      <p:sp>
        <p:nvSpPr>
          <p:cNvPr id="4" name="Text Placeholder 3"/>
          <p:cNvSpPr>
            <a:spLocks noGrp="1"/>
          </p:cNvSpPr>
          <p:nvPr>
            <p:ph type="body" sz="half" idx="2"/>
          </p:nvPr>
        </p:nvSpPr>
        <p:spPr>
          <a:xfrm>
            <a:off x="4868333" y="2785533"/>
            <a:ext cx="3818467" cy="2421467"/>
          </a:xfrm>
        </p:spPr>
        <p:txBody>
          <a:bodyPr>
            <a:normAutofit/>
          </a:bodyPr>
          <a:lstStyle>
            <a:lvl1pPr marL="0" indent="0">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B4C71EC6-210F-42DE-9C53-41977AD35B3D}" type="datetimeFigureOut">
              <a:rPr lang="ru-RU" smtClean="0"/>
              <a:t>12.09.2022</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B19B0651-EE4F-4900-A07F-96A6BFA9D0F0}" type="slidenum">
              <a:rPr lang="ru-RU" smtClean="0"/>
              <a:t>‹#›</a:t>
            </a:fld>
            <a:endParaRPr lang="ru-RU"/>
          </a:p>
        </p:txBody>
      </p:sp>
      <p:sp>
        <p:nvSpPr>
          <p:cNvPr id="3" name="Picture Placeholder 2"/>
          <p:cNvSpPr>
            <a:spLocks noGrp="1"/>
          </p:cNvSpPr>
          <p:nvPr>
            <p:ph type="pic" idx="1"/>
          </p:nvPr>
        </p:nvSpPr>
        <p:spPr>
          <a:xfrm>
            <a:off x="838200" y="1371600"/>
            <a:ext cx="3566160" cy="2926080"/>
          </a:xfrm>
          <a:prstGeom prst="roundRect">
            <a:avLst>
              <a:gd name="adj" fmla="val 3924"/>
            </a:avLst>
          </a:prstGeom>
          <a:solidFill>
            <a:schemeClr val="accent1"/>
          </a:solidFill>
          <a:ln>
            <a:noFill/>
          </a:ln>
          <a:effectLst>
            <a:reflection blurRad="12700" stA="30000" endPos="30000" dist="5000" dir="5400000" sy="-100000" algn="bl" rotWithShape="0"/>
          </a:effectLst>
          <a:scene3d>
            <a:camera prst="perspectiveContrastingLeftFacing" fov="600000">
              <a:rot lat="240000" lon="19799999" rev="0"/>
            </a:camera>
            <a:lightRig rig="threePt" dir="t">
              <a:rot lat="0" lon="0" rev="2700000"/>
            </a:lightRig>
          </a:scene3d>
          <a:sp3d>
            <a:bevelT w="44450" h="31750"/>
          </a:sp3d>
        </p:spPr>
        <p:txBody>
          <a:bodyPr/>
          <a:lstStyle>
            <a:lvl1pPr marL="0" indent="0" algn="ctr">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smtClean="0"/>
              <a:t>Вставка рисунка</a:t>
            </a:r>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4" name="Rounded Rectangle 13"/>
          <p:cNvSpPr/>
          <p:nvPr/>
        </p:nvSpPr>
        <p:spPr>
          <a:xfrm>
            <a:off x="228600" y="228600"/>
            <a:ext cx="8695944" cy="2468880"/>
          </a:xfrm>
          <a:prstGeom prst="roundRect">
            <a:avLst>
              <a:gd name="adj" fmla="val 3362"/>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 name="Group 15"/>
          <p:cNvGrpSpPr>
            <a:grpSpLocks noChangeAspect="1"/>
          </p:cNvGrpSpPr>
          <p:nvPr/>
        </p:nvGrpSpPr>
        <p:grpSpPr bwMode="hidden">
          <a:xfrm>
            <a:off x="211665" y="1679429"/>
            <a:ext cx="8723376" cy="1329874"/>
            <a:chOff x="-3905251" y="4294188"/>
            <a:chExt cx="13027839" cy="1892300"/>
          </a:xfrm>
        </p:grpSpPr>
        <p:sp>
          <p:nvSpPr>
            <p:cNvPr id="17"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8"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9"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0"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21" name="Freeform 10"/>
            <p:cNvSpPr>
              <a:spLocks/>
            </p:cNvSpPr>
            <p:nvPr/>
          </p:nvSpPr>
          <p:spPr bwMode="hidden">
            <a:xfrm>
              <a:off x="-3905251" y="4294188"/>
              <a:ext cx="13027839"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Title Placeholder 1"/>
          <p:cNvSpPr>
            <a:spLocks noGrp="1"/>
          </p:cNvSpPr>
          <p:nvPr>
            <p:ph type="title"/>
          </p:nvPr>
        </p:nvSpPr>
        <p:spPr>
          <a:xfrm>
            <a:off x="457200" y="338328"/>
            <a:ext cx="8229600" cy="1252728"/>
          </a:xfrm>
          <a:prstGeom prst="rect">
            <a:avLst/>
          </a:prstGeom>
        </p:spPr>
        <p:txBody>
          <a:bodyPr vert="horz" lIns="91440" tIns="45720" rIns="91440" bIns="45720" rtlCol="0" anchor="ctr">
            <a:normAutofit/>
          </a:bodyPr>
          <a:lstStyle/>
          <a:p>
            <a:r>
              <a:rPr lang="ru-RU" smtClean="0"/>
              <a:t>Образец заголовка</a:t>
            </a:r>
            <a:endParaRPr lang="en-US" dirty="0"/>
          </a:p>
        </p:txBody>
      </p:sp>
      <p:sp>
        <p:nvSpPr>
          <p:cNvPr id="4" name="Date Placeholder 3"/>
          <p:cNvSpPr>
            <a:spLocks noGrp="1"/>
          </p:cNvSpPr>
          <p:nvPr>
            <p:ph type="dt" sz="half" idx="2"/>
          </p:nvPr>
        </p:nvSpPr>
        <p:spPr>
          <a:xfrm>
            <a:off x="5163672" y="6250164"/>
            <a:ext cx="3786690" cy="365125"/>
          </a:xfrm>
          <a:prstGeom prst="rect">
            <a:avLst/>
          </a:prstGeom>
        </p:spPr>
        <p:txBody>
          <a:bodyPr vert="horz" lIns="91440" tIns="45720" rIns="91440" bIns="45720" rtlCol="0" anchor="ctr"/>
          <a:lstStyle>
            <a:lvl1pPr algn="r">
              <a:defRPr sz="1000">
                <a:solidFill>
                  <a:schemeClr val="tx2"/>
                </a:solidFill>
              </a:defRPr>
            </a:lvl1pPr>
          </a:lstStyle>
          <a:p>
            <a:fld id="{B4C71EC6-210F-42DE-9C53-41977AD35B3D}" type="datetimeFigureOut">
              <a:rPr lang="ru-RU" smtClean="0"/>
              <a:t>12.09.2022</a:t>
            </a:fld>
            <a:endParaRPr lang="ru-RU"/>
          </a:p>
        </p:txBody>
      </p:sp>
      <p:sp>
        <p:nvSpPr>
          <p:cNvPr id="5" name="Footer Placeholder 4"/>
          <p:cNvSpPr>
            <a:spLocks noGrp="1"/>
          </p:cNvSpPr>
          <p:nvPr>
            <p:ph type="ftr" sz="quarter" idx="3"/>
          </p:nvPr>
        </p:nvSpPr>
        <p:spPr>
          <a:xfrm>
            <a:off x="193638" y="6250164"/>
            <a:ext cx="3786691" cy="365125"/>
          </a:xfrm>
          <a:prstGeom prst="rect">
            <a:avLst/>
          </a:prstGeom>
        </p:spPr>
        <p:txBody>
          <a:bodyPr vert="horz" lIns="91440" tIns="45720" rIns="91440" bIns="45720" rtlCol="0" anchor="ctr"/>
          <a:lstStyle>
            <a:lvl1pPr algn="l">
              <a:defRPr sz="1000">
                <a:solidFill>
                  <a:schemeClr val="tx2"/>
                </a:solidFill>
              </a:defRPr>
            </a:lvl1pPr>
          </a:lstStyle>
          <a:p>
            <a:endParaRPr lang="ru-RU"/>
          </a:p>
        </p:txBody>
      </p:sp>
      <p:sp>
        <p:nvSpPr>
          <p:cNvPr id="6" name="Slide Number Placeholder 5"/>
          <p:cNvSpPr>
            <a:spLocks noGrp="1"/>
          </p:cNvSpPr>
          <p:nvPr>
            <p:ph type="sldNum" sz="quarter" idx="4"/>
          </p:nvPr>
        </p:nvSpPr>
        <p:spPr>
          <a:xfrm>
            <a:off x="3991088" y="6250163"/>
            <a:ext cx="1161826" cy="365125"/>
          </a:xfrm>
          <a:prstGeom prst="rect">
            <a:avLst/>
          </a:prstGeom>
        </p:spPr>
        <p:txBody>
          <a:bodyPr vert="horz" lIns="91440" tIns="45720" rIns="91440" bIns="45720" rtlCol="0" anchor="ctr"/>
          <a:lstStyle>
            <a:lvl1pPr algn="ctr">
              <a:defRPr sz="1000">
                <a:solidFill>
                  <a:schemeClr val="tx2"/>
                </a:solidFill>
              </a:defRPr>
            </a:lvl1pPr>
          </a:lstStyle>
          <a:p>
            <a:fld id="{B19B0651-EE4F-4900-A07F-96A6BFA9D0F0}" type="slidenum">
              <a:rPr lang="ru-RU" smtClean="0"/>
              <a:t>‹#›</a:t>
            </a:fld>
            <a:endParaRPr lang="ru-RU"/>
          </a:p>
        </p:txBody>
      </p:sp>
      <p:sp>
        <p:nvSpPr>
          <p:cNvPr id="3" name="Text Placeholder 2"/>
          <p:cNvSpPr>
            <a:spLocks noGrp="1"/>
          </p:cNvSpPr>
          <p:nvPr>
            <p:ph type="body" idx="1"/>
          </p:nvPr>
        </p:nvSpPr>
        <p:spPr>
          <a:xfrm>
            <a:off x="872067" y="2675467"/>
            <a:ext cx="7408333" cy="3450696"/>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spcBef>
          <a:spcPct val="0"/>
        </a:spcBef>
        <a:buNone/>
        <a:defRPr sz="4400" kern="1200">
          <a:solidFill>
            <a:srgbClr val="FFFFFF"/>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74320" indent="-274320" algn="l" defTabSz="914400" rtl="0" eaLnBrk="1" latinLnBrk="0" hangingPunct="1">
        <a:spcBef>
          <a:spcPct val="20000"/>
        </a:spcBef>
        <a:buClr>
          <a:schemeClr val="accent1"/>
        </a:buClr>
        <a:buSzPct val="100000"/>
        <a:buFont typeface="Symbol" pitchFamily="18" charset="2"/>
        <a:buChar char=""/>
        <a:defRPr sz="2400" kern="1200">
          <a:solidFill>
            <a:schemeClr val="tx2"/>
          </a:solidFill>
          <a:latin typeface="+mn-lt"/>
          <a:ea typeface="+mn-ea"/>
          <a:cs typeface="+mn-cs"/>
        </a:defRPr>
      </a:lvl1pPr>
      <a:lvl2pPr marL="576263" indent="-274320" algn="l" defTabSz="914400" rtl="0" eaLnBrk="1" latinLnBrk="0" hangingPunct="1">
        <a:spcBef>
          <a:spcPct val="20000"/>
        </a:spcBef>
        <a:buClr>
          <a:schemeClr val="accent1"/>
        </a:buClr>
        <a:buSzPct val="100000"/>
        <a:buFont typeface="Symbol" pitchFamily="18" charset="2"/>
        <a:buChar char=""/>
        <a:defRPr sz="2200" kern="1200">
          <a:solidFill>
            <a:schemeClr val="tx2"/>
          </a:solidFill>
          <a:latin typeface="+mn-lt"/>
          <a:ea typeface="+mn-ea"/>
          <a:cs typeface="+mn-cs"/>
        </a:defRPr>
      </a:lvl2pPr>
      <a:lvl3pPr marL="855663" indent="-228600" algn="l" defTabSz="914400" rtl="0" eaLnBrk="1" latinLnBrk="0" hangingPunct="1">
        <a:spcBef>
          <a:spcPct val="20000"/>
        </a:spcBef>
        <a:buClr>
          <a:schemeClr val="accent1"/>
        </a:buClr>
        <a:buSzPct val="100000"/>
        <a:buFont typeface="Symbol" pitchFamily="18" charset="2"/>
        <a:buChar char=""/>
        <a:defRPr sz="2000" kern="1200">
          <a:solidFill>
            <a:schemeClr val="tx2"/>
          </a:solidFill>
          <a:latin typeface="+mn-lt"/>
          <a:ea typeface="+mn-ea"/>
          <a:cs typeface="+mn-cs"/>
        </a:defRPr>
      </a:lvl3pPr>
      <a:lvl4pPr marL="1143000" indent="-228600" algn="l" defTabSz="914400" rtl="0" eaLnBrk="1" latinLnBrk="0" hangingPunct="1">
        <a:spcBef>
          <a:spcPct val="20000"/>
        </a:spcBef>
        <a:buClr>
          <a:schemeClr val="accent1"/>
        </a:buClr>
        <a:buSzPct val="100000"/>
        <a:buFont typeface="Symbol" pitchFamily="18" charset="2"/>
        <a:buChar char=""/>
        <a:defRPr sz="1800" kern="1200">
          <a:solidFill>
            <a:schemeClr val="tx2"/>
          </a:solidFill>
          <a:latin typeface="+mn-lt"/>
          <a:ea typeface="+mn-ea"/>
          <a:cs typeface="+mn-cs"/>
        </a:defRPr>
      </a:lvl4pPr>
      <a:lvl5pPr marL="1463040" indent="-228600" algn="l" defTabSz="914400" rtl="0" eaLnBrk="1" latinLnBrk="0" hangingPunct="1">
        <a:spcBef>
          <a:spcPct val="20000"/>
        </a:spcBef>
        <a:buClr>
          <a:schemeClr val="accent1"/>
        </a:buClr>
        <a:buSzPct val="100000"/>
        <a:buFont typeface="Symbol" pitchFamily="18" charset="2"/>
        <a:buChar char=""/>
        <a:defRPr sz="1600" kern="1200">
          <a:solidFill>
            <a:schemeClr val="tx2"/>
          </a:solidFill>
          <a:latin typeface="+mn-lt"/>
          <a:ea typeface="+mn-ea"/>
          <a:cs typeface="+mn-cs"/>
        </a:defRPr>
      </a:lvl5pPr>
      <a:lvl6pPr marL="178308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6pPr>
      <a:lvl7pPr marL="210312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7pPr>
      <a:lvl8pPr marL="242316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8pPr>
      <a:lvl9pPr marL="274320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Layout" Target="../slideLayouts/slideLayout1.xml"/><Relationship Id="rId5" Type="http://schemas.openxmlformats.org/officeDocument/2006/relationships/image" Target="../media/image5.png"/><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7.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2.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7.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7.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p:txBody>
          <a:bodyPr/>
          <a:lstStyle/>
          <a:p>
            <a:endParaRPr lang="en-BZ" dirty="0"/>
          </a:p>
        </p:txBody>
      </p:sp>
      <p:sp>
        <p:nvSpPr>
          <p:cNvPr id="3" name="Подзаголовок 2"/>
          <p:cNvSpPr>
            <a:spLocks noGrp="1"/>
          </p:cNvSpPr>
          <p:nvPr>
            <p:ph type="subTitle" idx="1"/>
          </p:nvPr>
        </p:nvSpPr>
        <p:spPr>
          <a:xfrm>
            <a:off x="323850" y="5013176"/>
            <a:ext cx="6400800" cy="1473200"/>
          </a:xfrm>
        </p:spPr>
        <p:txBody>
          <a:bodyPr/>
          <a:lstStyle/>
          <a:p>
            <a:pPr lvl="0" algn="l" eaLnBrk="0" hangingPunct="0">
              <a:spcBef>
                <a:spcPts val="0"/>
              </a:spcBef>
              <a:buClrTx/>
              <a:buSzTx/>
              <a:defRPr/>
            </a:pPr>
            <a:r>
              <a:rPr lang="kk-KZ" altLang="ru-RU" sz="1800" b="1" i="1" kern="0" dirty="0">
                <a:solidFill>
                  <a:srgbClr val="0000FF"/>
                </a:solidFill>
                <a:latin typeface="Times New Roman" panose="02020603050405020304" pitchFamily="18" charset="0"/>
                <a:ea typeface="Calibri" pitchFamily="34" charset="0"/>
                <a:cs typeface="Times New Roman" panose="02020603050405020304" pitchFamily="18" charset="0"/>
              </a:rPr>
              <a:t>Дәріскер: </a:t>
            </a:r>
            <a:r>
              <a:rPr lang="kk-KZ" altLang="ru-RU" sz="1800" b="1" i="1" kern="0" dirty="0">
                <a:solidFill>
                  <a:srgbClr val="002060"/>
                </a:solidFill>
                <a:latin typeface="Times New Roman" panose="02020603050405020304" pitchFamily="18" charset="0"/>
                <a:ea typeface="Calibri" pitchFamily="34" charset="0"/>
                <a:cs typeface="Times New Roman" panose="02020603050405020304" pitchFamily="18" charset="0"/>
              </a:rPr>
              <a:t/>
            </a:r>
            <a:br>
              <a:rPr lang="kk-KZ" altLang="ru-RU" sz="1800" b="1" i="1" kern="0" dirty="0">
                <a:solidFill>
                  <a:srgbClr val="002060"/>
                </a:solidFill>
                <a:latin typeface="Times New Roman" panose="02020603050405020304" pitchFamily="18" charset="0"/>
                <a:ea typeface="Calibri" pitchFamily="34" charset="0"/>
                <a:cs typeface="Times New Roman" panose="02020603050405020304" pitchFamily="18" charset="0"/>
              </a:rPr>
            </a:br>
            <a:r>
              <a:rPr lang="kk-KZ" altLang="ru-RU" sz="1800" b="1" kern="0" dirty="0">
                <a:solidFill>
                  <a:srgbClr val="002060"/>
                </a:solidFill>
                <a:latin typeface="Times New Roman" panose="02020603050405020304" pitchFamily="18" charset="0"/>
                <a:ea typeface="Calibri" pitchFamily="34" charset="0"/>
                <a:cs typeface="Times New Roman" panose="02020603050405020304" pitchFamily="18" charset="0"/>
              </a:rPr>
              <a:t>Орынбасарова Гулнар </a:t>
            </a:r>
          </a:p>
          <a:p>
            <a:pPr lvl="0" algn="l" eaLnBrk="0" hangingPunct="0">
              <a:spcBef>
                <a:spcPts val="0"/>
              </a:spcBef>
              <a:buClrTx/>
              <a:buSzTx/>
              <a:defRPr/>
            </a:pPr>
            <a:r>
              <a:rPr lang="en-BZ" altLang="ru-RU" sz="1800" i="1" kern="0" dirty="0">
                <a:solidFill>
                  <a:srgbClr val="002060"/>
                </a:solidFill>
                <a:latin typeface="Times New Roman" panose="02020603050405020304" pitchFamily="18" charset="0"/>
                <a:ea typeface="Calibri" pitchFamily="34" charset="0"/>
                <a:cs typeface="Times New Roman" panose="02020603050405020304" pitchFamily="18" charset="0"/>
              </a:rPr>
              <a:t>PhD</a:t>
            </a:r>
            <a:r>
              <a:rPr lang="kk-KZ" altLang="ru-RU" sz="1800" i="1" kern="0" dirty="0">
                <a:solidFill>
                  <a:srgbClr val="002060"/>
                </a:solidFill>
                <a:latin typeface="Times New Roman" panose="02020603050405020304" pitchFamily="18" charset="0"/>
                <a:ea typeface="Calibri" pitchFamily="34" charset="0"/>
                <a:cs typeface="Times New Roman" panose="02020603050405020304" pitchFamily="18" charset="0"/>
              </a:rPr>
              <a:t>, аға оқытушы</a:t>
            </a:r>
          </a:p>
          <a:p>
            <a:endParaRPr lang="en-BZ" dirty="0"/>
          </a:p>
        </p:txBody>
      </p:sp>
      <p:pic>
        <p:nvPicPr>
          <p:cNvPr id="5" name="Picture 9"/>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3850" y="328613"/>
            <a:ext cx="1284288" cy="13001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Прямоугольник 5"/>
          <p:cNvSpPr/>
          <p:nvPr/>
        </p:nvSpPr>
        <p:spPr>
          <a:xfrm>
            <a:off x="953256" y="2368550"/>
            <a:ext cx="7129462" cy="923330"/>
          </a:xfrm>
          <a:prstGeom prst="rect">
            <a:avLst/>
          </a:prstGeom>
          <a:blipFill>
            <a:blip r:embed="rId3"/>
            <a:tile tx="0" ty="0" sx="100000" sy="100000" flip="none" algn="tl"/>
          </a:blipFill>
          <a:ln w="9525" cap="flat" cmpd="sng" algn="ctr">
            <a:solidFill>
              <a:srgbClr val="009DD9">
                <a:shade val="50000"/>
                <a:satMod val="103000"/>
              </a:srgbClr>
            </a:solidFill>
            <a:prstDash val="solid"/>
          </a:ln>
          <a:effectLst>
            <a:outerShdw blurRad="57150" dist="38100" dir="5400000" algn="ctr" rotWithShape="0">
              <a:srgbClr val="009DD9">
                <a:shade val="9000"/>
                <a:alpha val="48000"/>
                <a:satMod val="105000"/>
              </a:srgbClr>
            </a:outerShdw>
          </a:effectLst>
        </p:spPr>
        <p:txBody>
          <a:bodyPr>
            <a:spAutoFit/>
          </a:bodyPr>
          <a:lstStyle/>
          <a:p>
            <a:pPr lvl="0" algn="ctr">
              <a:defRPr/>
            </a:pPr>
            <a:r>
              <a:rPr kumimoji="0" lang="kk-KZ" sz="1800" b="0" i="0" u="none" strike="noStrike" kern="0" cap="none" spc="0" normalizeH="0" baseline="0" noProof="0" dirty="0" smtClean="0">
                <a:ln>
                  <a:noFill/>
                </a:ln>
                <a:solidFill>
                  <a:srgbClr val="FF0000"/>
                </a:solidFill>
                <a:effectLst>
                  <a:outerShdw blurRad="38100" dist="38100" dir="2700000" algn="tl">
                    <a:srgbClr val="000000">
                      <a:alpha val="43137"/>
                    </a:srgbClr>
                  </a:outerShdw>
                </a:effectLst>
                <a:uLnTx/>
                <a:uFillTx/>
                <a:latin typeface="Times New Roman" panose="02020603050405020304" pitchFamily="18" charset="0"/>
                <a:cs typeface="Times New Roman" panose="02020603050405020304" pitchFamily="18" charset="0"/>
              </a:rPr>
              <a:t>«</a:t>
            </a:r>
            <a:r>
              <a:rPr lang="kk-KZ" b="1" dirty="0" smtClean="0">
                <a:solidFill>
                  <a:srgbClr val="FF0000"/>
                </a:solidFill>
                <a:latin typeface="Times New Roman"/>
                <a:ea typeface="Times New Roman"/>
              </a:rPr>
              <a:t>ТУРИЗМДЕГІ КОМПЬЮТЕРЛІК ТЕХНОЛОГИЯЛАР</a:t>
            </a:r>
            <a:r>
              <a:rPr kumimoji="0" lang="kk-KZ" sz="1800" b="0" i="0" u="none" strike="noStrike" kern="0" cap="none" spc="0" normalizeH="0" baseline="0" noProof="0" dirty="0" smtClean="0">
                <a:ln>
                  <a:noFill/>
                </a:ln>
                <a:solidFill>
                  <a:srgbClr val="FF0000"/>
                </a:solidFill>
                <a:effectLst>
                  <a:outerShdw blurRad="38100" dist="38100" dir="2700000" algn="tl">
                    <a:srgbClr val="000000">
                      <a:alpha val="43137"/>
                    </a:srgbClr>
                  </a:outerShdw>
                </a:effectLst>
                <a:uLnTx/>
                <a:uFillTx/>
                <a:latin typeface="Times New Roman" panose="02020603050405020304" pitchFamily="18" charset="0"/>
                <a:cs typeface="Times New Roman" panose="02020603050405020304" pitchFamily="18" charset="0"/>
              </a:rPr>
              <a:t>» </a:t>
            </a:r>
            <a:r>
              <a:rPr kumimoji="0" lang="ru-RU" altLang="ru-RU" sz="1800" b="0" i="0" u="none" strike="noStrike" kern="0" cap="none" spc="0" normalizeH="0" baseline="0" noProof="0" dirty="0">
                <a:ln>
                  <a:noFill/>
                </a:ln>
                <a:solidFill>
                  <a:srgbClr val="009DD9">
                    <a:lumMod val="50000"/>
                  </a:srgbClr>
                </a:solidFill>
                <a:effectLst>
                  <a:outerShdw blurRad="38100" dist="38100" dir="2700000" algn="tl">
                    <a:srgbClr val="000000">
                      <a:alpha val="43137"/>
                    </a:srgbClr>
                  </a:outerShdw>
                </a:effectLst>
                <a:uLnTx/>
                <a:uFillTx/>
                <a:latin typeface="Times New Roman" panose="02020603050405020304" pitchFamily="18" charset="0"/>
                <a:ea typeface="Calibri" panose="020F0502020204030204" pitchFamily="34" charset="0"/>
                <a:cs typeface="Times New Roman" panose="02020603050405020304" pitchFamily="18" charset="0"/>
              </a:rPr>
              <a:t>ОҚУ ПӘНІ БОЙЫНША ЖОБА ПРЕЗЕНТАЦИЯСЫ</a:t>
            </a:r>
            <a:r>
              <a:rPr kumimoji="0" lang="en-BZ" altLang="en-US" sz="1800" b="0" i="0" u="none" strike="noStrike" kern="0" cap="none" spc="0" normalizeH="0" baseline="0" noProof="0" dirty="0">
                <a:ln>
                  <a:noFill/>
                </a:ln>
                <a:solidFill>
                  <a:srgbClr val="009DD9">
                    <a:lumMod val="50000"/>
                  </a:srgbClr>
                </a:solidFill>
                <a:effectLst/>
                <a:uLnTx/>
                <a:uFillTx/>
                <a:latin typeface="Times New Roman" pitchFamily="18" charset="0"/>
                <a:cs typeface="Times New Roman" pitchFamily="18" charset="0"/>
              </a:rPr>
              <a:t/>
            </a:r>
            <a:br>
              <a:rPr kumimoji="0" lang="en-BZ" altLang="en-US" sz="1800" b="0" i="0" u="none" strike="noStrike" kern="0" cap="none" spc="0" normalizeH="0" baseline="0" noProof="0" dirty="0">
                <a:ln>
                  <a:noFill/>
                </a:ln>
                <a:solidFill>
                  <a:srgbClr val="009DD9">
                    <a:lumMod val="50000"/>
                  </a:srgbClr>
                </a:solidFill>
                <a:effectLst/>
                <a:uLnTx/>
                <a:uFillTx/>
                <a:latin typeface="Times New Roman" pitchFamily="18" charset="0"/>
                <a:cs typeface="Times New Roman" pitchFamily="18" charset="0"/>
              </a:rPr>
            </a:br>
            <a:endParaRPr kumimoji="0" lang="en-BZ" sz="1800" b="0" i="0" u="none" strike="noStrike" kern="0" cap="none" spc="0" normalizeH="0" baseline="0" noProof="0" dirty="0">
              <a:ln>
                <a:noFill/>
              </a:ln>
              <a:solidFill>
                <a:srgbClr val="009DD9">
                  <a:lumMod val="50000"/>
                </a:srgbClr>
              </a:solidFill>
              <a:effectLst/>
              <a:uLnTx/>
              <a:uFillTx/>
              <a:latin typeface="Times New Roman" panose="02020603050405020304" pitchFamily="18" charset="0"/>
              <a:cs typeface="Times New Roman" panose="02020603050405020304" pitchFamily="18" charset="0"/>
            </a:endParaRPr>
          </a:p>
        </p:txBody>
      </p:sp>
      <p:pic>
        <p:nvPicPr>
          <p:cNvPr id="7"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596336" y="289447"/>
            <a:ext cx="1279525" cy="1085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Прямоугольник 7"/>
          <p:cNvSpPr/>
          <p:nvPr/>
        </p:nvSpPr>
        <p:spPr>
          <a:xfrm>
            <a:off x="1781930" y="509316"/>
            <a:ext cx="5472113" cy="646113"/>
          </a:xfrm>
          <a:prstGeom prst="rect">
            <a:avLst/>
          </a:prstGeom>
          <a:ln/>
        </p:spPr>
        <p:style>
          <a:lnRef idx="1">
            <a:schemeClr val="accent5"/>
          </a:lnRef>
          <a:fillRef idx="2">
            <a:schemeClr val="accent5"/>
          </a:fillRef>
          <a:effectRef idx="1">
            <a:schemeClr val="accent5"/>
          </a:effectRef>
          <a:fontRef idx="minor">
            <a:schemeClr val="dk1"/>
          </a:fontRef>
        </p:style>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ru-RU" altLang="ru-RU" sz="1200" b="1" i="0" u="none" strike="noStrike" kern="0" cap="none" spc="0" normalizeH="0" baseline="0" noProof="0" dirty="0" smtClean="0">
                <a:ln>
                  <a:noFill/>
                </a:ln>
                <a:solidFill>
                  <a:srgbClr val="009DD9">
                    <a:lumMod val="50000"/>
                  </a:srgbClr>
                </a:solidFill>
                <a:effectLst>
                  <a:outerShdw blurRad="38100" dist="38100" dir="2700000" algn="tl">
                    <a:srgbClr val="C0C0C0"/>
                  </a:outerShdw>
                </a:effectLst>
                <a:uLnTx/>
                <a:uFillTx/>
                <a:latin typeface="Times New Roman" pitchFamily="18" charset="0"/>
                <a:ea typeface="Calibri" pitchFamily="34" charset="0"/>
                <a:cs typeface="Times New Roman" pitchFamily="18" charset="0"/>
              </a:rPr>
              <a:t>ӘЛ</a:t>
            </a:r>
            <a:r>
              <a:rPr kumimoji="0" lang="ru-RU" altLang="en-US" sz="1200" b="1" i="0" u="none" strike="noStrike" kern="0" cap="none" spc="0" normalizeH="0" baseline="0" noProof="0" dirty="0" smtClean="0">
                <a:ln>
                  <a:noFill/>
                </a:ln>
                <a:solidFill>
                  <a:srgbClr val="009DD9">
                    <a:lumMod val="50000"/>
                  </a:srgbClr>
                </a:solidFill>
                <a:effectLst/>
                <a:uLnTx/>
                <a:uFillTx/>
                <a:latin typeface="Times New Roman" pitchFamily="18" charset="0"/>
                <a:ea typeface="Calibri" pitchFamily="34" charset="0"/>
                <a:cs typeface="Times New Roman" pitchFamily="18" charset="0"/>
              </a:rPr>
              <a:t>-ФАРАБИ АТЫНДАҒЫ ҚАЗАҚ ҰЛТТЫҚ УНИВЕРСИТЕТІ</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ru-RU" altLang="en-US" sz="1200" b="1" i="0" u="none" strike="noStrike" kern="0" cap="none" spc="0" normalizeH="0" baseline="0" noProof="0" dirty="0" smtClean="0">
                <a:ln>
                  <a:noFill/>
                </a:ln>
                <a:solidFill>
                  <a:srgbClr val="009DD9">
                    <a:lumMod val="50000"/>
                  </a:srgbClr>
                </a:solidFill>
                <a:effectLst/>
                <a:uLnTx/>
                <a:uFillTx/>
                <a:latin typeface="Times New Roman" pitchFamily="18" charset="0"/>
                <a:ea typeface="Calibri" pitchFamily="34" charset="0"/>
                <a:cs typeface="Times New Roman" pitchFamily="18" charset="0"/>
              </a:rPr>
              <a:t>ГЕОГРАФИЯ ЖӘНЕ ТАБИҒАТТЫ ПАЙДАЛАНУ ФАКУЛЬТЕТІ</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ru-RU" altLang="en-US" sz="1200" b="1" i="0" u="none" strike="noStrike" kern="0" cap="none" spc="0" normalizeH="0" baseline="0" noProof="0" dirty="0" smtClean="0">
                <a:ln>
                  <a:noFill/>
                </a:ln>
                <a:solidFill>
                  <a:srgbClr val="009DD9">
                    <a:lumMod val="50000"/>
                  </a:srgbClr>
                </a:solidFill>
                <a:effectLst/>
                <a:uLnTx/>
                <a:uFillTx/>
                <a:latin typeface="Times New Roman" pitchFamily="18" charset="0"/>
                <a:ea typeface="Calibri" pitchFamily="34" charset="0"/>
                <a:cs typeface="Times New Roman" pitchFamily="18" charset="0"/>
              </a:rPr>
              <a:t>РЕКРЕАЦИЯЛЫҚ ГЕОГРАФИЯ ЖӘНЕ ТУРИЗМ КАФЕДРАСЫ</a:t>
            </a:r>
            <a:endParaRPr kumimoji="0" lang="kk-KZ" altLang="en-US" sz="1200" b="1" i="0" u="none" strike="noStrike" kern="0" cap="none" spc="0" normalizeH="0" baseline="0" noProof="0" dirty="0" smtClean="0">
              <a:ln>
                <a:noFill/>
              </a:ln>
              <a:solidFill>
                <a:srgbClr val="009DD9">
                  <a:lumMod val="50000"/>
                </a:srgbClr>
              </a:solidFill>
              <a:effectLst/>
              <a:uLnTx/>
              <a:uFillTx/>
              <a:latin typeface="Times New Roman" pitchFamily="18" charset="0"/>
              <a:ea typeface="Calibri" pitchFamily="34" charset="0"/>
              <a:cs typeface="Times New Roman" pitchFamily="18" charset="0"/>
            </a:endParaRPr>
          </a:p>
        </p:txBody>
      </p:sp>
      <p:sp>
        <p:nvSpPr>
          <p:cNvPr id="4" name="Прямоугольник 3"/>
          <p:cNvSpPr/>
          <p:nvPr/>
        </p:nvSpPr>
        <p:spPr>
          <a:xfrm>
            <a:off x="3763702" y="6093296"/>
            <a:ext cx="1616596" cy="369332"/>
          </a:xfrm>
          <a:prstGeom prst="rect">
            <a:avLst/>
          </a:prstGeom>
        </p:spPr>
        <p:txBody>
          <a:bodyPr wrap="none">
            <a:spAutoFit/>
          </a:bodyPr>
          <a:lstStyle/>
          <a:p>
            <a:pPr lvl="0" algn="ctr" fontAlgn="base">
              <a:spcBef>
                <a:spcPct val="0"/>
              </a:spcBef>
              <a:spcAft>
                <a:spcPct val="0"/>
              </a:spcAft>
            </a:pPr>
            <a:r>
              <a:rPr lang="kk-KZ" altLang="en-US" b="1" dirty="0">
                <a:solidFill>
                  <a:srgbClr val="C00000"/>
                </a:solidFill>
                <a:latin typeface="Times New Roman" pitchFamily="18" charset="0"/>
                <a:cs typeface="Times New Roman" pitchFamily="18" charset="0"/>
              </a:rPr>
              <a:t>Алматы, 202</a:t>
            </a:r>
            <a:r>
              <a:rPr lang="en-BZ" altLang="en-US" b="1" dirty="0">
                <a:solidFill>
                  <a:srgbClr val="C00000"/>
                </a:solidFill>
                <a:latin typeface="Times New Roman" pitchFamily="18" charset="0"/>
                <a:cs typeface="Times New Roman" pitchFamily="18" charset="0"/>
              </a:rPr>
              <a:t>2</a:t>
            </a:r>
            <a:endParaRPr lang="ru-RU" altLang="en-US" b="1" dirty="0">
              <a:solidFill>
                <a:srgbClr val="C00000"/>
              </a:solidFill>
              <a:latin typeface="Times New Roman" pitchFamily="18" charset="0"/>
              <a:cs typeface="Times New Roman" pitchFamily="18" charset="0"/>
            </a:endParaRPr>
          </a:p>
        </p:txBody>
      </p:sp>
      <p:pic>
        <p:nvPicPr>
          <p:cNvPr id="7171"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860032" y="3462811"/>
            <a:ext cx="3822700" cy="23891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85865404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sz="quarter" idx="13"/>
          </p:nvPr>
        </p:nvSpPr>
        <p:spPr>
          <a:xfrm>
            <a:off x="395536" y="1628800"/>
            <a:ext cx="3822192" cy="4569688"/>
          </a:xfrm>
        </p:spPr>
        <p:style>
          <a:lnRef idx="1">
            <a:schemeClr val="accent2"/>
          </a:lnRef>
          <a:fillRef idx="3">
            <a:schemeClr val="accent2"/>
          </a:fillRef>
          <a:effectRef idx="2">
            <a:schemeClr val="accent2"/>
          </a:effectRef>
          <a:fontRef idx="minor">
            <a:schemeClr val="lt1"/>
          </a:fontRef>
        </p:style>
        <p:txBody>
          <a:bodyPr>
            <a:normAutofit fontScale="92500" lnSpcReduction="10000"/>
          </a:bodyPr>
          <a:lstStyle/>
          <a:p>
            <a:r>
              <a:rPr lang="kk-KZ" dirty="0">
                <a:latin typeface="Times New Roman"/>
                <a:ea typeface="Calibri"/>
              </a:rPr>
              <a:t>Батыстың барлық бағдарламалық жеткізушілерінің көбінесе қонақ үйде өз PMS нұсқасы бар, ол алыстан пайдалануға арнайы есептелген болып саналады. Осы интернет технологияларды қолдана отырып, ASP (Application Server Provider) және «клиент-сервер» SQL (Standart Query Language) өзірленді. </a:t>
            </a:r>
            <a:endParaRPr lang="en-BZ" dirty="0"/>
          </a:p>
        </p:txBody>
      </p:sp>
      <p:pic>
        <p:nvPicPr>
          <p:cNvPr id="13314" name="Picture 2"/>
          <p:cNvPicPr>
            <a:picLocks noGrp="1" noChangeAspect="1" noChangeArrowheads="1"/>
          </p:cNvPicPr>
          <p:nvPr>
            <p:ph sz="quarter" idx="14"/>
          </p:nvPr>
        </p:nvPicPr>
        <p:blipFill>
          <a:blip r:embed="rId2">
            <a:extLst>
              <a:ext uri="{28A0092B-C50C-407E-A947-70E740481C1C}">
                <a14:useLocalDpi xmlns:a14="http://schemas.microsoft.com/office/drawing/2010/main" val="0"/>
              </a:ext>
            </a:extLst>
          </a:blip>
          <a:srcRect/>
          <a:stretch>
            <a:fillRect/>
          </a:stretch>
        </p:blipFill>
        <p:spPr bwMode="auto">
          <a:xfrm>
            <a:off x="4644008" y="2132856"/>
            <a:ext cx="3822523" cy="2694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Прямоугольник 4"/>
          <p:cNvSpPr/>
          <p:nvPr/>
        </p:nvSpPr>
        <p:spPr>
          <a:xfrm>
            <a:off x="4572000" y="5085184"/>
            <a:ext cx="4572000" cy="1200329"/>
          </a:xfrm>
          <a:prstGeom prst="rect">
            <a:avLst/>
          </a:prstGeom>
        </p:spPr>
        <p:txBody>
          <a:bodyPr>
            <a:spAutoFit/>
          </a:bodyPr>
          <a:lstStyle/>
          <a:p>
            <a:r>
              <a:rPr lang="kk-KZ" dirty="0">
                <a:latin typeface="Times New Roman"/>
                <a:ea typeface="Calibri"/>
              </a:rPr>
              <a:t>Ресейде бүл өнімдер KEl Hotel жөне Nimeta жүйелерімен ұсынылады. Ресей қонақ үйлерінде автоматтандырылған жүйе 90-жылдардың ортасында енгізіле бастады.</a:t>
            </a:r>
            <a:endParaRPr lang="en-BZ" dirty="0"/>
          </a:p>
        </p:txBody>
      </p:sp>
    </p:spTree>
    <p:extLst>
      <p:ext uri="{BB962C8B-B14F-4D97-AF65-F5344CB8AC3E}">
        <p14:creationId xmlns:p14="http://schemas.microsoft.com/office/powerpoint/2010/main" val="258261092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755576" y="764704"/>
            <a:ext cx="4572000" cy="923330"/>
          </a:xfrm>
          <a:prstGeom prst="rect">
            <a:avLst/>
          </a:prstGeom>
        </p:spPr>
        <p:style>
          <a:lnRef idx="1">
            <a:schemeClr val="accent2"/>
          </a:lnRef>
          <a:fillRef idx="3">
            <a:schemeClr val="accent2"/>
          </a:fillRef>
          <a:effectRef idx="2">
            <a:schemeClr val="accent2"/>
          </a:effectRef>
          <a:fontRef idx="minor">
            <a:schemeClr val="lt1"/>
          </a:fontRef>
        </p:style>
        <p:txBody>
          <a:bodyPr>
            <a:spAutoFit/>
          </a:bodyPr>
          <a:lstStyle/>
          <a:p>
            <a:r>
              <a:rPr lang="kk-KZ" dirty="0">
                <a:latin typeface="Times New Roman"/>
                <a:ea typeface="Calibri"/>
              </a:rPr>
              <a:t>Бүгінгі күні әлемде қолданылатын ең көп таралған автоматтандырылған қонақ үй жүйелері: </a:t>
            </a:r>
            <a:endParaRPr lang="en-BZ" dirty="0"/>
          </a:p>
        </p:txBody>
      </p:sp>
      <p:graphicFrame>
        <p:nvGraphicFramePr>
          <p:cNvPr id="5" name="Схема 4"/>
          <p:cNvGraphicFramePr/>
          <p:nvPr>
            <p:extLst>
              <p:ext uri="{D42A27DB-BD31-4B8C-83A1-F6EECF244321}">
                <p14:modId xmlns:p14="http://schemas.microsoft.com/office/powerpoint/2010/main" val="580161438"/>
              </p:ext>
            </p:extLst>
          </p:nvPr>
        </p:nvGraphicFramePr>
        <p:xfrm>
          <a:off x="251520" y="1688034"/>
          <a:ext cx="8496944" cy="485138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99445186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Схема 2"/>
          <p:cNvGraphicFramePr/>
          <p:nvPr>
            <p:extLst>
              <p:ext uri="{D42A27DB-BD31-4B8C-83A1-F6EECF244321}">
                <p14:modId xmlns:p14="http://schemas.microsoft.com/office/powerpoint/2010/main" val="2206370959"/>
              </p:ext>
            </p:extLst>
          </p:nvPr>
        </p:nvGraphicFramePr>
        <p:xfrm>
          <a:off x="251520" y="476672"/>
          <a:ext cx="8496944" cy="606274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4341925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txBox="1">
            <a:spLocks/>
          </p:cNvSpPr>
          <p:nvPr/>
        </p:nvSpPr>
        <p:spPr>
          <a:xfrm>
            <a:off x="457200" y="704088"/>
            <a:ext cx="8229600" cy="1143000"/>
          </a:xfrm>
          <a:prstGeom prst="rect">
            <a:avLst/>
          </a:prstGeom>
        </p:spPr>
        <p:txBody>
          <a:bodyPr vert="horz" lIns="0" rIns="0" bIns="0" anchor="b">
            <a:normAutofit/>
          </a:bodyPr>
          <a:lstStyle>
            <a:lvl1pPr algn="l" rtl="0" eaLnBrk="1" latinLnBrk="0" hangingPunct="1">
              <a:spcBef>
                <a:spcPct val="0"/>
              </a:spcBef>
              <a:buNone/>
              <a:defRPr kumimoji="0" sz="5000" b="0" kern="1200">
                <a:ln>
                  <a:noFill/>
                </a:ln>
                <a:solidFill>
                  <a:schemeClr val="tx2"/>
                </a:solidFill>
                <a:effectLst/>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kk-KZ" altLang="en-US" sz="5000" b="0" i="0" u="none" strike="noStrike" kern="1200" cap="none" spc="0" normalizeH="0" baseline="0" noProof="0" dirty="0" smtClean="0">
                <a:ln>
                  <a:noFill/>
                </a:ln>
                <a:solidFill>
                  <a:srgbClr val="FF0000"/>
                </a:solidFill>
                <a:effectLst/>
                <a:uLnTx/>
                <a:uFillTx/>
                <a:latin typeface="Times New Roman" pitchFamily="18" charset="0"/>
                <a:cs typeface="Times New Roman" pitchFamily="18" charset="0"/>
              </a:rPr>
              <a:t>Әдебиеттер тізімі: </a:t>
            </a:r>
            <a:endParaRPr kumimoji="0" lang="en-BZ" sz="5000" b="0" i="0" u="none" strike="noStrike" kern="1200" cap="none" spc="0" normalizeH="0" baseline="0" noProof="0" dirty="0">
              <a:ln>
                <a:noFill/>
              </a:ln>
              <a:solidFill>
                <a:srgbClr val="FF0000"/>
              </a:solidFill>
              <a:effectLst/>
              <a:uLnTx/>
              <a:uFillTx/>
              <a:latin typeface="Calibri"/>
            </a:endParaRPr>
          </a:p>
        </p:txBody>
      </p:sp>
      <p:sp>
        <p:nvSpPr>
          <p:cNvPr id="3" name="Объект 2"/>
          <p:cNvSpPr txBox="1">
            <a:spLocks/>
          </p:cNvSpPr>
          <p:nvPr/>
        </p:nvSpPr>
        <p:spPr>
          <a:xfrm>
            <a:off x="457200" y="1935480"/>
            <a:ext cx="8229600" cy="4389120"/>
          </a:xfrm>
          <a:prstGeom prst="rect">
            <a:avLst/>
          </a:prstGeom>
          <a:ln>
            <a:solidFill>
              <a:srgbClr val="00B0F0"/>
            </a:solidFill>
          </a:ln>
        </p:spPr>
        <p:txBody>
          <a:bodyPr vert="horz">
            <a:noAutofit/>
          </a:bodyPr>
          <a:lst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a:lstStyle>
          <a:p>
            <a:r>
              <a:rPr lang="kk-KZ" sz="1600" dirty="0">
                <a:latin typeface="Times New Roman" panose="02020603050405020304" pitchFamily="18" charset="0"/>
                <a:cs typeface="Times New Roman" panose="02020603050405020304" pitchFamily="18" charset="0"/>
              </a:rPr>
              <a:t>1. Актымбаева Ә.С. А 38 Туризмдегі ақпараттық қамтамасыздандыру: оқу қүралы / Ә.С. Ақтымбаева. - Алматы: Қазақ университеті, 2017. -92 б</a:t>
            </a:r>
            <a:endParaRPr lang="en-BZ" sz="1600" dirty="0">
              <a:latin typeface="Times New Roman" panose="02020603050405020304" pitchFamily="18" charset="0"/>
              <a:cs typeface="Times New Roman" panose="02020603050405020304" pitchFamily="18" charset="0"/>
            </a:endParaRPr>
          </a:p>
          <a:p>
            <a:r>
              <a:rPr lang="ru-RU" sz="1600" dirty="0">
                <a:latin typeface="Times New Roman" panose="02020603050405020304" pitchFamily="18" charset="0"/>
                <a:cs typeface="Times New Roman" panose="02020603050405020304" pitchFamily="18" charset="0"/>
              </a:rPr>
              <a:t>2. Новиков В.С. Инновации в туризме: учеб. пособие для студ. </a:t>
            </a:r>
            <a:r>
              <a:rPr lang="ru-RU" sz="1600" dirty="0" err="1">
                <a:latin typeface="Times New Roman" panose="02020603050405020304" pitchFamily="18" charset="0"/>
                <a:cs typeface="Times New Roman" panose="02020603050405020304" pitchFamily="18" charset="0"/>
              </a:rPr>
              <a:t>высш</a:t>
            </a:r>
            <a:r>
              <a:rPr lang="ru-RU" sz="1600" dirty="0">
                <a:latin typeface="Times New Roman" panose="02020603050405020304" pitchFamily="18" charset="0"/>
                <a:cs typeface="Times New Roman" panose="02020603050405020304" pitchFamily="18" charset="0"/>
              </a:rPr>
              <a:t>. учеб. заведений / В.С. Новиков. – М.: Издательский центр «Академия», 2012.</a:t>
            </a:r>
            <a:endParaRPr lang="en-BZ" sz="1600" dirty="0">
              <a:latin typeface="Times New Roman" panose="02020603050405020304" pitchFamily="18" charset="0"/>
              <a:cs typeface="Times New Roman" panose="02020603050405020304" pitchFamily="18" charset="0"/>
            </a:endParaRPr>
          </a:p>
          <a:p>
            <a:r>
              <a:rPr lang="ru-RU" sz="1600" dirty="0">
                <a:latin typeface="Times New Roman" panose="02020603050405020304" pitchFamily="18" charset="0"/>
                <a:cs typeface="Times New Roman" panose="02020603050405020304" pitchFamily="18" charset="0"/>
              </a:rPr>
              <a:t>3. Попов В.М. и др. Глобальный бизнес и информационные технологии. Современная практика и рекомендации / В.М. Попов, Р.А. </a:t>
            </a:r>
            <a:r>
              <a:rPr lang="ru-RU" sz="1600" dirty="0" err="1">
                <a:latin typeface="Times New Roman" panose="02020603050405020304" pitchFamily="18" charset="0"/>
                <a:cs typeface="Times New Roman" panose="02020603050405020304" pitchFamily="18" charset="0"/>
              </a:rPr>
              <a:t>Маршавин</a:t>
            </a:r>
            <a:r>
              <a:rPr lang="ru-RU" sz="1600" dirty="0">
                <a:latin typeface="Times New Roman" panose="02020603050405020304" pitchFamily="18" charset="0"/>
                <a:cs typeface="Times New Roman" panose="02020603050405020304" pitchFamily="18" charset="0"/>
              </a:rPr>
              <a:t>, С.И. Ляпунов, под. ред. В.М. Попова. – М.: Финансы и статистика, 2010.</a:t>
            </a:r>
            <a:endParaRPr lang="en-BZ" sz="1600" dirty="0">
              <a:latin typeface="Times New Roman" panose="02020603050405020304" pitchFamily="18" charset="0"/>
              <a:cs typeface="Times New Roman" panose="02020603050405020304" pitchFamily="18" charset="0"/>
            </a:endParaRPr>
          </a:p>
          <a:p>
            <a:r>
              <a:rPr lang="ru-RU" sz="1600" dirty="0">
                <a:latin typeface="Times New Roman" panose="02020603050405020304" pitchFamily="18" charset="0"/>
                <a:cs typeface="Times New Roman" panose="02020603050405020304" pitchFamily="18" charset="0"/>
              </a:rPr>
              <a:t>4. Куприна. Л. Е. Туристская картография. Учебное пособие. – М.: Изд. Флинта, 2016, 278 стр.</a:t>
            </a:r>
            <a:endParaRPr lang="en-BZ" sz="1600" dirty="0">
              <a:latin typeface="Times New Roman" panose="02020603050405020304" pitchFamily="18" charset="0"/>
              <a:cs typeface="Times New Roman" panose="02020603050405020304" pitchFamily="18" charset="0"/>
            </a:endParaRPr>
          </a:p>
          <a:p>
            <a:r>
              <a:rPr lang="kk-KZ" sz="1600" dirty="0">
                <a:latin typeface="Times New Roman" panose="02020603050405020304" pitchFamily="18" charset="0"/>
                <a:cs typeface="Times New Roman" panose="02020603050405020304" pitchFamily="18" charset="0"/>
              </a:rPr>
              <a:t>5. Берлянт А.М. Картография: Учебник /А.М. Берлянт.- 2 –е издание, исправленное и дополненное. – М.:КДУ, 2010.  </a:t>
            </a:r>
            <a:endParaRPr lang="en-BZ" sz="1600" dirty="0">
              <a:latin typeface="Times New Roman" panose="02020603050405020304" pitchFamily="18" charset="0"/>
              <a:cs typeface="Times New Roman" panose="02020603050405020304" pitchFamily="18" charset="0"/>
            </a:endParaRPr>
          </a:p>
          <a:p>
            <a:r>
              <a:rPr lang="kk-KZ" sz="1600" dirty="0">
                <a:latin typeface="Times New Roman" panose="02020603050405020304" pitchFamily="18" charset="0"/>
                <a:cs typeface="Times New Roman" panose="02020603050405020304" pitchFamily="18" charset="0"/>
              </a:rPr>
              <a:t>6. </a:t>
            </a:r>
            <a:r>
              <a:rPr lang="ru-RU" sz="1600" dirty="0">
                <a:latin typeface="Times New Roman" panose="02020603050405020304" pitchFamily="18" charset="0"/>
                <a:cs typeface="Times New Roman" panose="02020603050405020304" pitchFamily="18" charset="0"/>
              </a:rPr>
              <a:t>Уварова А.К. Составление туристских карт. Алматы, Казак Университет,  2009, 148 с.</a:t>
            </a:r>
            <a:endParaRPr lang="en-BZ" sz="1600" dirty="0">
              <a:latin typeface="Times New Roman" panose="02020603050405020304" pitchFamily="18" charset="0"/>
              <a:cs typeface="Times New Roman" panose="02020603050405020304" pitchFamily="18" charset="0"/>
            </a:endParaRPr>
          </a:p>
          <a:p>
            <a:r>
              <a:rPr lang="kk-KZ" sz="1600" dirty="0">
                <a:latin typeface="Times New Roman" panose="02020603050405020304" pitchFamily="18" charset="0"/>
                <a:cs typeface="Times New Roman" panose="02020603050405020304" pitchFamily="18" charset="0"/>
              </a:rPr>
              <a:t>7.  </a:t>
            </a:r>
            <a:r>
              <a:rPr lang="ru-RU" sz="1600" dirty="0">
                <a:latin typeface="Times New Roman" panose="02020603050405020304" pitchFamily="18" charset="0"/>
                <a:cs typeface="Times New Roman" panose="02020603050405020304" pitchFamily="18" charset="0"/>
              </a:rPr>
              <a:t>Уварова А.К., </a:t>
            </a:r>
            <a:r>
              <a:rPr lang="ru-RU" sz="1600" dirty="0" err="1">
                <a:latin typeface="Times New Roman" panose="02020603050405020304" pitchFamily="18" charset="0"/>
                <a:cs typeface="Times New Roman" panose="02020603050405020304" pitchFamily="18" charset="0"/>
              </a:rPr>
              <a:t>Мазбаев</a:t>
            </a:r>
            <a:r>
              <a:rPr lang="ru-RU" sz="1600" dirty="0">
                <a:latin typeface="Times New Roman" panose="02020603050405020304" pitchFamily="18" charset="0"/>
                <a:cs typeface="Times New Roman" panose="02020603050405020304" pitchFamily="18" charset="0"/>
              </a:rPr>
              <a:t> О.Б. Основы топографии и ориентирования на местности. Алматы, Казак Университет,  2000, 98 с.</a:t>
            </a:r>
            <a:endParaRPr lang="en-BZ" sz="1600" dirty="0">
              <a:latin typeface="Times New Roman" panose="02020603050405020304" pitchFamily="18" charset="0"/>
              <a:cs typeface="Times New Roman" panose="02020603050405020304" pitchFamily="18" charset="0"/>
            </a:endParaRPr>
          </a:p>
          <a:p>
            <a:r>
              <a:rPr lang="kk-KZ" sz="1600" dirty="0">
                <a:latin typeface="Times New Roman" panose="02020603050405020304" pitchFamily="18" charset="0"/>
                <a:cs typeface="Times New Roman" panose="02020603050405020304" pitchFamily="18" charset="0"/>
              </a:rPr>
              <a:t>8. </a:t>
            </a:r>
            <a:r>
              <a:rPr lang="ru-RU" sz="1600" dirty="0">
                <a:latin typeface="Times New Roman" panose="02020603050405020304" pitchFamily="18" charset="0"/>
                <a:cs typeface="Times New Roman" panose="02020603050405020304" pitchFamily="18" charset="0"/>
              </a:rPr>
              <a:t>Основы </a:t>
            </a:r>
            <a:r>
              <a:rPr lang="ru-RU" sz="1600" dirty="0" err="1">
                <a:latin typeface="Times New Roman" panose="02020603050405020304" pitchFamily="18" charset="0"/>
                <a:cs typeface="Times New Roman" panose="02020603050405020304" pitchFamily="18" charset="0"/>
              </a:rPr>
              <a:t>геоинформатики</a:t>
            </a:r>
            <a:r>
              <a:rPr lang="ru-RU" sz="1600" dirty="0">
                <a:latin typeface="Times New Roman" panose="02020603050405020304" pitchFamily="18" charset="0"/>
                <a:cs typeface="Times New Roman" panose="02020603050405020304" pitchFamily="18" charset="0"/>
              </a:rPr>
              <a:t>: В 2-х кн. Кн. 1: учеб. пособие для студ. вузов / Е.Г. Капралов, А.В. </a:t>
            </a:r>
            <a:r>
              <a:rPr lang="ru-RU" sz="1600" dirty="0" err="1">
                <a:latin typeface="Times New Roman" panose="02020603050405020304" pitchFamily="18" charset="0"/>
                <a:cs typeface="Times New Roman" panose="02020603050405020304" pitchFamily="18" charset="0"/>
              </a:rPr>
              <a:t>Кошкарев</a:t>
            </a:r>
            <a:r>
              <a:rPr lang="ru-RU" sz="1600" dirty="0">
                <a:latin typeface="Times New Roman" panose="02020603050405020304" pitchFamily="18" charset="0"/>
                <a:cs typeface="Times New Roman" panose="02020603050405020304" pitchFamily="18" charset="0"/>
              </a:rPr>
              <a:t>, В.С. </a:t>
            </a:r>
            <a:r>
              <a:rPr lang="ru-RU" sz="1600" dirty="0" err="1">
                <a:latin typeface="Times New Roman" panose="02020603050405020304" pitchFamily="18" charset="0"/>
                <a:cs typeface="Times New Roman" panose="02020603050405020304" pitchFamily="18" charset="0"/>
              </a:rPr>
              <a:t>Тикунов</a:t>
            </a:r>
            <a:r>
              <a:rPr lang="ru-RU" sz="1600" dirty="0">
                <a:latin typeface="Times New Roman" panose="02020603050405020304" pitchFamily="18" charset="0"/>
                <a:cs typeface="Times New Roman" panose="02020603050405020304" pitchFamily="18" charset="0"/>
              </a:rPr>
              <a:t> и др.; под ред. В.С. </a:t>
            </a:r>
            <a:r>
              <a:rPr lang="ru-RU" sz="1600" dirty="0" err="1">
                <a:latin typeface="Times New Roman" panose="02020603050405020304" pitchFamily="18" charset="0"/>
                <a:cs typeface="Times New Roman" panose="02020603050405020304" pitchFamily="18" charset="0"/>
              </a:rPr>
              <a:t>Тикунова</a:t>
            </a:r>
            <a:r>
              <a:rPr lang="ru-RU" sz="1600" dirty="0">
                <a:latin typeface="Times New Roman" panose="02020603050405020304" pitchFamily="18" charset="0"/>
                <a:cs typeface="Times New Roman" panose="02020603050405020304" pitchFamily="18" charset="0"/>
              </a:rPr>
              <a:t>. – М.: Издательский центр "Академия", 2004.</a:t>
            </a:r>
            <a:endParaRPr lang="en-BZ" sz="1600" dirty="0">
              <a:latin typeface="Times New Roman" panose="02020603050405020304" pitchFamily="18" charset="0"/>
              <a:cs typeface="Times New Roman" panose="02020603050405020304" pitchFamily="18" charset="0"/>
            </a:endParaRPr>
          </a:p>
          <a:p>
            <a:pPr marL="514350" indent="-514350">
              <a:buFont typeface="+mj-lt"/>
              <a:buAutoNum type="arabicPeriod"/>
            </a:pPr>
            <a:endParaRPr lang="en-BZ" sz="16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55426264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Схема 1"/>
          <p:cNvGraphicFramePr/>
          <p:nvPr>
            <p:extLst>
              <p:ext uri="{D42A27DB-BD31-4B8C-83A1-F6EECF244321}">
                <p14:modId xmlns:p14="http://schemas.microsoft.com/office/powerpoint/2010/main" val="417062065"/>
              </p:ext>
            </p:extLst>
          </p:nvPr>
        </p:nvGraphicFramePr>
        <p:xfrm>
          <a:off x="467544" y="764704"/>
          <a:ext cx="8352928" cy="54006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98758278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txBox="1">
            <a:spLocks/>
          </p:cNvSpPr>
          <p:nvPr/>
        </p:nvSpPr>
        <p:spPr>
          <a:xfrm>
            <a:off x="442919" y="116632"/>
            <a:ext cx="8229600" cy="1143000"/>
          </a:xfrm>
          <a:prstGeom prst="rect">
            <a:avLst/>
          </a:prstGeom>
        </p:spPr>
        <p:txBody>
          <a:bodyPr>
            <a:normAutofit/>
          </a:bodyPr>
          <a:lstStyle>
            <a:lvl1pPr algn="ctr" defTabSz="914400" rtl="0" eaLnBrk="1" latinLnBrk="0" hangingPunct="1">
              <a:spcBef>
                <a:spcPct val="0"/>
              </a:spcBef>
              <a:buNone/>
              <a:defRPr sz="4400" kern="1200">
                <a:solidFill>
                  <a:srgbClr val="FFFFFF"/>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ru-RU" altLang="en-US" sz="3600" smtClean="0">
                <a:solidFill>
                  <a:srgbClr val="FF0000"/>
                </a:solidFill>
                <a:latin typeface="Times New Roman" pitchFamily="18" charset="0"/>
                <a:cs typeface="Times New Roman" pitchFamily="18" charset="0"/>
              </a:rPr>
              <a:t>Курстың академиялық презентациясы</a:t>
            </a:r>
            <a:endParaRPr lang="en-BZ" sz="3600" dirty="0">
              <a:solidFill>
                <a:srgbClr val="FF0000"/>
              </a:solidFill>
            </a:endParaRPr>
          </a:p>
        </p:txBody>
      </p:sp>
      <p:graphicFrame>
        <p:nvGraphicFramePr>
          <p:cNvPr id="3" name="Таблица 2"/>
          <p:cNvGraphicFramePr>
            <a:graphicFrameLocks noGrp="1"/>
          </p:cNvGraphicFramePr>
          <p:nvPr>
            <p:extLst>
              <p:ext uri="{D42A27DB-BD31-4B8C-83A1-F6EECF244321}">
                <p14:modId xmlns:p14="http://schemas.microsoft.com/office/powerpoint/2010/main" val="1372442338"/>
              </p:ext>
            </p:extLst>
          </p:nvPr>
        </p:nvGraphicFramePr>
        <p:xfrm>
          <a:off x="107504" y="980729"/>
          <a:ext cx="8928992" cy="6309360"/>
        </p:xfrm>
        <a:graphic>
          <a:graphicData uri="http://schemas.openxmlformats.org/drawingml/2006/table">
            <a:tbl>
              <a:tblPr firstRow="1" firstCol="1" bandRow="1"/>
              <a:tblGrid>
                <a:gridCol w="720080"/>
                <a:gridCol w="4264834"/>
                <a:gridCol w="3944078"/>
              </a:tblGrid>
              <a:tr h="409476">
                <a:tc rowSpan="2">
                  <a:txBody>
                    <a:bodyPr/>
                    <a:lstStyle/>
                    <a:p>
                      <a:pPr>
                        <a:lnSpc>
                          <a:spcPct val="115000"/>
                        </a:lnSpc>
                        <a:spcAft>
                          <a:spcPts val="0"/>
                        </a:spcAft>
                      </a:pPr>
                      <a:r>
                        <a:rPr lang="kk-KZ" sz="1200" b="1" dirty="0">
                          <a:effectLst/>
                          <a:latin typeface="Times New Roman"/>
                          <a:ea typeface="Times New Roman"/>
                        </a:rPr>
                        <a:t>Пәннің мақсаты</a:t>
                      </a:r>
                      <a:endParaRPr lang="en-BZ" sz="1200" dirty="0">
                        <a:effectLst/>
                        <a:latin typeface="Times New Roman"/>
                        <a:ea typeface="Times New Roman"/>
                      </a:endParaRPr>
                    </a:p>
                  </a:txBody>
                  <a:tcPr marL="27010" marR="2701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a:lnSpc>
                          <a:spcPct val="115000"/>
                        </a:lnSpc>
                        <a:spcAft>
                          <a:spcPts val="0"/>
                        </a:spcAft>
                      </a:pPr>
                      <a:r>
                        <a:rPr lang="kk-KZ" sz="1200">
                          <a:effectLst/>
                          <a:latin typeface="Times New Roman"/>
                          <a:ea typeface="Times New Roman"/>
                        </a:rPr>
                        <a:t>Магистранттарға туримзмдегі түрлі ақпараттық технологиялармен әзірлеуден бастап мамандандырылған бағдарламалық құралдарын, жұмыстың автоматтандыруды қамтамасыз ететін жеке кәсіпорынның қызмет көрсету саласын дейін пайдалану, ғаламдық компьютерлік желілер мен таныстыру</a:t>
                      </a:r>
                      <a:endParaRPr lang="en-BZ" sz="1200">
                        <a:effectLst/>
                        <a:latin typeface="Times New Roman"/>
                        <a:ea typeface="Times New Roman"/>
                      </a:endParaRPr>
                    </a:p>
                  </a:txBody>
                  <a:tcPr marL="27010" marR="2701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BZ"/>
                    </a:p>
                  </a:txBody>
                  <a:tcPr/>
                </a:tc>
              </a:tr>
              <a:tr h="307106">
                <a:tc vMerge="1">
                  <a:txBody>
                    <a:bodyPr/>
                    <a:lstStyle/>
                    <a:p>
                      <a:endParaRPr lang="en-BZ"/>
                    </a:p>
                  </a:txBody>
                  <a:tcPr/>
                </a:tc>
                <a:tc>
                  <a:txBody>
                    <a:bodyPr/>
                    <a:lstStyle/>
                    <a:p>
                      <a:pPr>
                        <a:lnSpc>
                          <a:spcPct val="115000"/>
                        </a:lnSpc>
                        <a:spcAft>
                          <a:spcPts val="0"/>
                        </a:spcAft>
                      </a:pPr>
                      <a:r>
                        <a:rPr lang="kk-KZ" sz="1200" b="1">
                          <a:effectLst/>
                          <a:latin typeface="Times New Roman"/>
                          <a:ea typeface="Times New Roman"/>
                        </a:rPr>
                        <a:t>Оқытудың күтілетін нәтижелері  (ОН)</a:t>
                      </a:r>
                      <a:endParaRPr lang="en-BZ" sz="1200">
                        <a:effectLst/>
                        <a:latin typeface="Times New Roman"/>
                        <a:ea typeface="Times New Roman"/>
                      </a:endParaRPr>
                    </a:p>
                  </a:txBody>
                  <a:tcPr marL="27010" marR="2701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kk-KZ" sz="1200" b="1">
                          <a:effectLst/>
                          <a:latin typeface="Times New Roman"/>
                          <a:ea typeface="Times New Roman"/>
                        </a:rPr>
                        <a:t>ОН қол жеткізу индикаторлары (ЖИ) </a:t>
                      </a:r>
                      <a:endParaRPr lang="en-BZ" sz="1200">
                        <a:effectLst/>
                        <a:latin typeface="Times New Roman"/>
                        <a:ea typeface="Times New Roman"/>
                      </a:endParaRPr>
                    </a:p>
                    <a:p>
                      <a:pPr>
                        <a:lnSpc>
                          <a:spcPct val="115000"/>
                        </a:lnSpc>
                        <a:spcAft>
                          <a:spcPts val="0"/>
                        </a:spcAft>
                      </a:pPr>
                      <a:r>
                        <a:rPr lang="kk-KZ" sz="1200">
                          <a:effectLst/>
                          <a:latin typeface="Times New Roman"/>
                          <a:ea typeface="Times New Roman"/>
                        </a:rPr>
                        <a:t>(әрбір ОН-ге кемінде 2 индикатор)</a:t>
                      </a:r>
                      <a:endParaRPr lang="en-BZ" sz="1200">
                        <a:effectLst/>
                        <a:latin typeface="Times New Roman"/>
                        <a:ea typeface="Times New Roman"/>
                      </a:endParaRPr>
                    </a:p>
                  </a:txBody>
                  <a:tcPr marL="27010" marR="2701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330796">
                <a:tc rowSpan="3">
                  <a:txBody>
                    <a:bodyPr/>
                    <a:lstStyle/>
                    <a:p>
                      <a:pPr>
                        <a:lnSpc>
                          <a:spcPct val="115000"/>
                        </a:lnSpc>
                        <a:spcAft>
                          <a:spcPts val="0"/>
                        </a:spcAft>
                      </a:pPr>
                      <a:r>
                        <a:rPr lang="kk-KZ" sz="1200" b="1" dirty="0">
                          <a:effectLst/>
                          <a:latin typeface="Times New Roman"/>
                          <a:ea typeface="Times New Roman"/>
                        </a:rPr>
                        <a:t> </a:t>
                      </a:r>
                      <a:endParaRPr lang="en-BZ" sz="1200" dirty="0">
                        <a:effectLst/>
                        <a:latin typeface="Times New Roman"/>
                        <a:ea typeface="Times New Roman"/>
                      </a:endParaRPr>
                    </a:p>
                  </a:txBody>
                  <a:tcPr marL="27010" marR="2701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kk-KZ" sz="1200" dirty="0">
                          <a:effectLst/>
                          <a:latin typeface="Times New Roman"/>
                          <a:ea typeface="Times New Roman"/>
                        </a:rPr>
                        <a:t>1.  Қазіргі заманғы ақпараттық жүйелер, оларға: техникалық, бағдарламалық, ақпараттық, ұйымдастырушылық, құқықтық және эргономикалық қамтамасыз ету </a:t>
                      </a:r>
                      <a:endParaRPr lang="en-BZ" sz="1200" dirty="0">
                        <a:effectLst/>
                        <a:latin typeface="Times New Roman"/>
                        <a:ea typeface="Times New Roman"/>
                      </a:endParaRPr>
                    </a:p>
                  </a:txBody>
                  <a:tcPr marL="27010" marR="2701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kk-KZ" sz="1200" dirty="0">
                          <a:effectLst/>
                          <a:latin typeface="Times New Roman"/>
                          <a:ea typeface="Times New Roman"/>
                        </a:rPr>
                        <a:t>1.1 </a:t>
                      </a:r>
                      <a:r>
                        <a:rPr lang="kk-KZ" sz="1200" dirty="0">
                          <a:solidFill>
                            <a:srgbClr val="000000"/>
                          </a:solidFill>
                          <a:effectLst/>
                          <a:latin typeface="Times New Roman"/>
                          <a:ea typeface="Times New Roman"/>
                        </a:rPr>
                        <a:t> «</a:t>
                      </a:r>
                      <a:r>
                        <a:rPr lang="kk-KZ" sz="1200" dirty="0">
                          <a:effectLst/>
                          <a:latin typeface="Times New Roman"/>
                          <a:ea typeface="Times New Roman"/>
                        </a:rPr>
                        <a:t>Брондау және резервті </a:t>
                      </a:r>
                      <a:r>
                        <a:rPr lang="kk-KZ" sz="1200" dirty="0">
                          <a:solidFill>
                            <a:srgbClr val="000000"/>
                          </a:solidFill>
                          <a:effectLst/>
                          <a:latin typeface="Times New Roman"/>
                          <a:ea typeface="Times New Roman"/>
                        </a:rPr>
                        <a:t>жүйелер» пәні, мақсатты, міндеттері</a:t>
                      </a:r>
                      <a:r>
                        <a:rPr lang="kk-KZ" sz="1200" dirty="0">
                          <a:effectLst/>
                          <a:latin typeface="Times New Roman"/>
                          <a:ea typeface="Times New Roman"/>
                        </a:rPr>
                        <a:t>мен танысу</a:t>
                      </a:r>
                      <a:endParaRPr lang="en-BZ" sz="1200" dirty="0">
                        <a:effectLst/>
                        <a:latin typeface="Times New Roman"/>
                        <a:ea typeface="Times New Roman"/>
                      </a:endParaRPr>
                    </a:p>
                    <a:p>
                      <a:pPr>
                        <a:lnSpc>
                          <a:spcPct val="115000"/>
                        </a:lnSpc>
                        <a:spcAft>
                          <a:spcPts val="0"/>
                        </a:spcAft>
                      </a:pPr>
                      <a:r>
                        <a:rPr lang="kk-KZ" sz="1200" dirty="0">
                          <a:effectLst/>
                          <a:latin typeface="Times New Roman"/>
                          <a:ea typeface="Times New Roman"/>
                        </a:rPr>
                        <a:t>1.2 Брондау және резервтік</a:t>
                      </a:r>
                      <a:r>
                        <a:rPr lang="kk-KZ" sz="1200" dirty="0">
                          <a:solidFill>
                            <a:srgbClr val="000000"/>
                          </a:solidFill>
                          <a:effectLst/>
                          <a:latin typeface="Times New Roman"/>
                          <a:ea typeface="Times New Roman"/>
                        </a:rPr>
                        <a:t> жүйелердің туризм индустриядағы маңызы. негізгі және қосымша әдебиеттер көздермен жұмыс істеу ерекшеліктері</a:t>
                      </a:r>
                      <a:r>
                        <a:rPr lang="kk-KZ" sz="1200" dirty="0">
                          <a:effectLst/>
                          <a:latin typeface="Times New Roman"/>
                          <a:ea typeface="Times New Roman"/>
                        </a:rPr>
                        <a:t>н талдау;</a:t>
                      </a:r>
                      <a:endParaRPr lang="en-BZ" sz="1200" dirty="0">
                        <a:effectLst/>
                        <a:latin typeface="Times New Roman"/>
                        <a:ea typeface="Times New Roman"/>
                      </a:endParaRPr>
                    </a:p>
                    <a:p>
                      <a:pPr>
                        <a:lnSpc>
                          <a:spcPct val="115000"/>
                        </a:lnSpc>
                        <a:spcAft>
                          <a:spcPts val="0"/>
                        </a:spcAft>
                      </a:pPr>
                      <a:r>
                        <a:rPr lang="kk-KZ" sz="1200" dirty="0">
                          <a:effectLst/>
                          <a:latin typeface="Times New Roman"/>
                          <a:ea typeface="Times New Roman"/>
                        </a:rPr>
                        <a:t>1.3 Брондау және резервтік</a:t>
                      </a:r>
                      <a:r>
                        <a:rPr lang="kk-KZ" sz="1200" dirty="0">
                          <a:solidFill>
                            <a:srgbClr val="000000"/>
                          </a:solidFill>
                          <a:effectLst/>
                          <a:latin typeface="Times New Roman"/>
                          <a:ea typeface="Times New Roman"/>
                        </a:rPr>
                        <a:t> жүйелердің мүмкіндіктері. Жаһандық дистрибутивтік жүйелердің түсініктеме аппараты: негізгі терминдері және анықтамалары, саяхат түрлері, туризм индустриясының негізгі бағыттарын </a:t>
                      </a:r>
                      <a:r>
                        <a:rPr lang="kk-KZ" sz="1200" dirty="0">
                          <a:effectLst/>
                          <a:latin typeface="Times New Roman"/>
                          <a:ea typeface="Times New Roman"/>
                        </a:rPr>
                        <a:t>талдау;</a:t>
                      </a:r>
                      <a:endParaRPr lang="en-BZ" sz="1200" dirty="0">
                        <a:effectLst/>
                        <a:latin typeface="Times New Roman"/>
                        <a:ea typeface="Times New Roman"/>
                      </a:endParaRPr>
                    </a:p>
                  </a:txBody>
                  <a:tcPr marL="27010" marR="2701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126058">
                <a:tc vMerge="1">
                  <a:txBody>
                    <a:bodyPr/>
                    <a:lstStyle/>
                    <a:p>
                      <a:endParaRPr lang="en-BZ"/>
                    </a:p>
                  </a:txBody>
                  <a:tcPr/>
                </a:tc>
                <a:tc>
                  <a:txBody>
                    <a:bodyPr/>
                    <a:lstStyle/>
                    <a:p>
                      <a:pPr>
                        <a:lnSpc>
                          <a:spcPct val="115000"/>
                        </a:lnSpc>
                        <a:spcAft>
                          <a:spcPts val="0"/>
                        </a:spcAft>
                      </a:pPr>
                      <a:r>
                        <a:rPr lang="kk-KZ" sz="1200">
                          <a:effectLst/>
                          <a:latin typeface="Times New Roman"/>
                          <a:ea typeface="Times New Roman"/>
                        </a:rPr>
                        <a:t>2. Брондау және резервтік</a:t>
                      </a:r>
                      <a:r>
                        <a:rPr lang="kk-KZ" sz="1200">
                          <a:solidFill>
                            <a:srgbClr val="000000"/>
                          </a:solidFill>
                          <a:effectLst/>
                          <a:latin typeface="Times New Roman"/>
                          <a:ea typeface="Times New Roman"/>
                        </a:rPr>
                        <a:t> жүйелердің мүмкіндіктерін қарастыру</a:t>
                      </a:r>
                      <a:endParaRPr lang="en-BZ" sz="1200">
                        <a:effectLst/>
                        <a:latin typeface="Times New Roman"/>
                        <a:ea typeface="Times New Roman"/>
                      </a:endParaRPr>
                    </a:p>
                  </a:txBody>
                  <a:tcPr marL="27010" marR="2701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kk-KZ" sz="1200">
                          <a:effectLst/>
                          <a:latin typeface="Times New Roman"/>
                          <a:ea typeface="Times New Roman"/>
                        </a:rPr>
                        <a:t>2.1 </a:t>
                      </a:r>
                      <a:r>
                        <a:rPr lang="kk-KZ" sz="1200">
                          <a:solidFill>
                            <a:srgbClr val="000000"/>
                          </a:solidFill>
                          <a:effectLst/>
                          <a:latin typeface="Times New Roman"/>
                          <a:ea typeface="Times New Roman"/>
                        </a:rPr>
                        <a:t>Жаһандық дистрибутивтік жүйелердің түсініктеме аппараты: негізгі терминдері және анықтамалары, саяхат түрлері, туризм индустриясының негізгі бағыттарын талдау</a:t>
                      </a:r>
                      <a:endParaRPr lang="en-BZ" sz="1200">
                        <a:effectLst/>
                        <a:latin typeface="Times New Roman"/>
                        <a:ea typeface="Times New Roman"/>
                      </a:endParaRPr>
                    </a:p>
                    <a:p>
                      <a:pPr>
                        <a:lnSpc>
                          <a:spcPct val="115000"/>
                        </a:lnSpc>
                        <a:spcAft>
                          <a:spcPts val="0"/>
                        </a:spcAft>
                      </a:pPr>
                      <a:r>
                        <a:rPr lang="kk-KZ" sz="1200">
                          <a:solidFill>
                            <a:srgbClr val="000000"/>
                          </a:solidFill>
                          <a:effectLst/>
                          <a:latin typeface="Times New Roman"/>
                          <a:ea typeface="Times New Roman"/>
                        </a:rPr>
                        <a:t>2.2 </a:t>
                      </a:r>
                      <a:r>
                        <a:rPr lang="kk-KZ" sz="1200">
                          <a:effectLst/>
                          <a:latin typeface="Times New Roman"/>
                          <a:ea typeface="Times New Roman"/>
                        </a:rPr>
                        <a:t>Брондау және резервтік</a:t>
                      </a:r>
                      <a:r>
                        <a:rPr lang="kk-KZ" sz="1200">
                          <a:solidFill>
                            <a:srgbClr val="000000"/>
                          </a:solidFill>
                          <a:effectLst/>
                          <a:latin typeface="Times New Roman"/>
                          <a:ea typeface="Times New Roman"/>
                        </a:rPr>
                        <a:t> жүйелердің даму тарихы: Amadeuse бронь жүйесі. Жаһандық дистрибутивтік жүйелердің даму және жетілдіру ерекшіліктерін жіктеу </a:t>
                      </a:r>
                      <a:endParaRPr lang="en-BZ" sz="1200">
                        <a:effectLst/>
                        <a:latin typeface="Times New Roman"/>
                        <a:ea typeface="Times New Roman"/>
                      </a:endParaRPr>
                    </a:p>
                  </a:txBody>
                  <a:tcPr marL="27010" marR="2701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126058">
                <a:tc vMerge="1">
                  <a:txBody>
                    <a:bodyPr/>
                    <a:lstStyle/>
                    <a:p>
                      <a:endParaRPr lang="en-BZ"/>
                    </a:p>
                  </a:txBody>
                  <a:tcPr/>
                </a:tc>
                <a:tc>
                  <a:txBody>
                    <a:bodyPr/>
                    <a:lstStyle/>
                    <a:p>
                      <a:pPr>
                        <a:lnSpc>
                          <a:spcPct val="115000"/>
                        </a:lnSpc>
                        <a:spcAft>
                          <a:spcPts val="0"/>
                        </a:spcAft>
                      </a:pPr>
                      <a:r>
                        <a:rPr lang="kk-KZ" sz="1200">
                          <a:effectLst/>
                          <a:latin typeface="Times New Roman"/>
                          <a:ea typeface="Times New Roman"/>
                        </a:rPr>
                        <a:t>3. </a:t>
                      </a:r>
                      <a:r>
                        <a:rPr lang="kk-KZ" sz="1200">
                          <a:solidFill>
                            <a:srgbClr val="000000"/>
                          </a:solidFill>
                          <a:effectLst/>
                          <a:latin typeface="Times New Roman"/>
                          <a:ea typeface="Times New Roman"/>
                        </a:rPr>
                        <a:t>Туризм индустриясындағы</a:t>
                      </a:r>
                      <a:r>
                        <a:rPr lang="kk-KZ" sz="1200">
                          <a:effectLst/>
                          <a:latin typeface="Times New Roman"/>
                          <a:ea typeface="Times New Roman"/>
                        </a:rPr>
                        <a:t> Брондау және резервтік жүйелердің рөлі.</a:t>
                      </a:r>
                      <a:endParaRPr lang="en-BZ" sz="1200">
                        <a:effectLst/>
                        <a:latin typeface="Times New Roman"/>
                        <a:ea typeface="Times New Roman"/>
                      </a:endParaRPr>
                    </a:p>
                  </a:txBody>
                  <a:tcPr marL="27010" marR="2701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kk-KZ" sz="1200" dirty="0">
                          <a:effectLst/>
                          <a:latin typeface="Times New Roman"/>
                          <a:ea typeface="Times New Roman"/>
                        </a:rPr>
                        <a:t>3.1 Туристік жоспарлаудағы GDS географиясы. Travel Agent-2000 жүйесiнiң жергiлiктi жұмыс тәртiбi үшiн техникалық талаптар.</a:t>
                      </a:r>
                      <a:r>
                        <a:rPr lang="kk-KZ" sz="1200" dirty="0">
                          <a:solidFill>
                            <a:srgbClr val="000000"/>
                          </a:solidFill>
                          <a:effectLst/>
                          <a:latin typeface="Times New Roman"/>
                          <a:ea typeface="Times New Roman"/>
                        </a:rPr>
                        <a:t> Voyage Office және «Аист-2.5» жүйесі</a:t>
                      </a:r>
                      <a:endParaRPr lang="en-BZ" sz="1200" dirty="0">
                        <a:effectLst/>
                        <a:latin typeface="Times New Roman"/>
                        <a:ea typeface="Times New Roman"/>
                      </a:endParaRPr>
                    </a:p>
                    <a:p>
                      <a:pPr>
                        <a:lnSpc>
                          <a:spcPct val="115000"/>
                        </a:lnSpc>
                        <a:spcAft>
                          <a:spcPts val="0"/>
                        </a:spcAft>
                      </a:pPr>
                      <a:r>
                        <a:rPr lang="kk-KZ" sz="1200" dirty="0">
                          <a:solidFill>
                            <a:srgbClr val="000000"/>
                          </a:solidFill>
                          <a:effectLst/>
                          <a:latin typeface="Times New Roman"/>
                          <a:ea typeface="Times New Roman"/>
                        </a:rPr>
                        <a:t>3.2 Туризм индустриядағы жаһандық дистрибутивтік жүйелердің түрлері: авиатасмалдаудағы GDS, қонақ үй шаруашылығындағы GDS және т.б. Номерлік фонд бойынша кіріс және жүктемелер модулін талдау</a:t>
                      </a:r>
                      <a:endParaRPr lang="en-BZ" sz="1200" dirty="0">
                        <a:effectLst/>
                        <a:latin typeface="Times New Roman"/>
                        <a:ea typeface="Times New Roman"/>
                      </a:endParaRPr>
                    </a:p>
                  </a:txBody>
                  <a:tcPr marL="27010" marR="2701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216312451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Горизонтальный свиток 1"/>
          <p:cNvSpPr/>
          <p:nvPr/>
        </p:nvSpPr>
        <p:spPr>
          <a:xfrm>
            <a:off x="535008" y="332656"/>
            <a:ext cx="8141448" cy="2088232"/>
          </a:xfrm>
          <a:prstGeom prst="horizontalScroll">
            <a:avLst/>
          </a:prstGeom>
          <a:solidFill>
            <a:srgbClr val="009DD9">
              <a:lumMod val="60000"/>
              <a:lumOff val="40000"/>
            </a:srgbClr>
          </a:solidFill>
          <a:ln w="25400" cap="flat" cmpd="sng" algn="ctr">
            <a:solidFill>
              <a:srgbClr val="0F6FC6">
                <a:shade val="50000"/>
              </a:srgbClr>
            </a:solidFill>
            <a:prstDash val="solid"/>
          </a:ln>
          <a:effectLst/>
        </p:spPr>
        <p:txBody>
          <a:bodyPr rtlCol="0" anchor="ctr"/>
          <a:lstStyle/>
          <a:p>
            <a:pPr lvl="0" algn="ctr"/>
            <a:r>
              <a:rPr kumimoji="0" lang="kk-KZ" altLang="en-US" sz="2000" b="1" i="0" u="none" strike="noStrike" kern="0" cap="none" spc="0" normalizeH="0" baseline="0" noProof="0" dirty="0" smtClean="0">
                <a:ln>
                  <a:noFill/>
                </a:ln>
                <a:solidFill>
                  <a:srgbClr val="FF0000"/>
                </a:solidFill>
                <a:effectLst>
                  <a:outerShdw blurRad="38100" dist="38100" dir="2700000" algn="tl">
                    <a:srgbClr val="FFFFFF"/>
                  </a:outerShdw>
                </a:effectLst>
                <a:uLnTx/>
                <a:uFillTx/>
                <a:latin typeface="Times New Roman" pitchFamily="18" charset="0"/>
                <a:cs typeface="Times New Roman" pitchFamily="18" charset="0"/>
              </a:rPr>
              <a:t>№1. Дәріс</a:t>
            </a:r>
            <a:r>
              <a:rPr kumimoji="0" lang="kk-KZ" altLang="en-US" sz="2000" b="0" i="0" u="none" strike="noStrike" kern="0" cap="none" spc="0" normalizeH="0" baseline="0" noProof="0" dirty="0" smtClean="0">
                <a:ln>
                  <a:noFill/>
                </a:ln>
                <a:solidFill>
                  <a:srgbClr val="FF0000"/>
                </a:solidFill>
                <a:effectLst/>
                <a:uLnTx/>
                <a:uFillTx/>
                <a:latin typeface="Times New Roman" pitchFamily="18" charset="0"/>
                <a:cs typeface="Times New Roman" pitchFamily="18" charset="0"/>
              </a:rPr>
              <a:t/>
            </a:r>
            <a:br>
              <a:rPr kumimoji="0" lang="kk-KZ" altLang="en-US" sz="2000" b="0" i="0" u="none" strike="noStrike" kern="0" cap="none" spc="0" normalizeH="0" baseline="0" noProof="0" dirty="0" smtClean="0">
                <a:ln>
                  <a:noFill/>
                </a:ln>
                <a:solidFill>
                  <a:srgbClr val="FF0000"/>
                </a:solidFill>
                <a:effectLst/>
                <a:uLnTx/>
                <a:uFillTx/>
                <a:latin typeface="Times New Roman" pitchFamily="18" charset="0"/>
                <a:cs typeface="Times New Roman" pitchFamily="18" charset="0"/>
              </a:rPr>
            </a:br>
            <a:r>
              <a:rPr kumimoji="0" lang="kk-KZ" altLang="en-US" sz="2000" b="0" i="0" u="none" strike="noStrike" kern="0" cap="none" spc="0" normalizeH="0" baseline="0" noProof="0" dirty="0" smtClean="0">
                <a:ln>
                  <a:noFill/>
                </a:ln>
                <a:solidFill>
                  <a:srgbClr val="FF0000"/>
                </a:solidFill>
                <a:effectLst/>
                <a:uLnTx/>
                <a:uFillTx/>
                <a:latin typeface="Times New Roman" pitchFamily="18" charset="0"/>
                <a:cs typeface="Times New Roman" pitchFamily="18" charset="0"/>
              </a:rPr>
              <a:t>Тақырыбы: </a:t>
            </a:r>
            <a:r>
              <a:rPr kumimoji="0" lang="kk-KZ" sz="2000" b="1" i="0" u="none" strike="noStrike" kern="0" cap="none" spc="0" normalizeH="0" baseline="0" noProof="0" dirty="0" smtClean="0">
                <a:ln>
                  <a:noFill/>
                </a:ln>
                <a:effectLst/>
                <a:uLnTx/>
                <a:uFillTx/>
                <a:latin typeface="Times New Roman" panose="02020603050405020304" pitchFamily="18" charset="0"/>
                <a:cs typeface="Times New Roman" panose="02020603050405020304" pitchFamily="18" charset="0"/>
              </a:rPr>
              <a:t>Кіріспе. </a:t>
            </a:r>
            <a:r>
              <a:rPr lang="kk-KZ" sz="2000" b="1" dirty="0" smtClean="0">
                <a:latin typeface="Times New Roman" panose="02020603050405020304" pitchFamily="18" charset="0"/>
                <a:cs typeface="Times New Roman" panose="02020603050405020304" pitchFamily="18" charset="0"/>
              </a:rPr>
              <a:t>«</a:t>
            </a:r>
            <a:r>
              <a:rPr lang="kk-KZ" sz="2000" b="1" dirty="0">
                <a:latin typeface="Times New Roman" panose="02020603050405020304" pitchFamily="18" charset="0"/>
                <a:cs typeface="Times New Roman" panose="02020603050405020304" pitchFamily="18" charset="0"/>
              </a:rPr>
              <a:t>Брондау және резервті жүйелер» пәні, мақсатты, міндеттері.</a:t>
            </a:r>
            <a:r>
              <a:rPr lang="kk-KZ" sz="2000" b="1" i="1" dirty="0">
                <a:latin typeface="Times New Roman" panose="02020603050405020304" pitchFamily="18" charset="0"/>
                <a:cs typeface="Times New Roman" panose="02020603050405020304" pitchFamily="18" charset="0"/>
              </a:rPr>
              <a:t> </a:t>
            </a:r>
            <a:r>
              <a:rPr kumimoji="0" lang="kk-KZ" altLang="en-US" sz="2000" b="0" i="0" u="none" strike="noStrike" kern="0" cap="none" spc="0" normalizeH="0" baseline="0" noProof="0" dirty="0" smtClean="0">
                <a:ln>
                  <a:noFill/>
                </a:ln>
                <a:solidFill>
                  <a:srgbClr val="FF0000"/>
                </a:solidFill>
                <a:effectLst/>
                <a:uLnTx/>
                <a:uFillTx/>
                <a:latin typeface="Times New Roman" pitchFamily="18" charset="0"/>
                <a:cs typeface="Times New Roman" pitchFamily="18" charset="0"/>
              </a:rPr>
              <a:t> </a:t>
            </a:r>
            <a:endParaRPr kumimoji="0" lang="en-BZ" sz="2000" b="0" i="0" u="none" strike="noStrike" kern="0" cap="none" spc="0" normalizeH="0" baseline="0" noProof="0" dirty="0" smtClean="0">
              <a:ln>
                <a:noFill/>
              </a:ln>
              <a:solidFill>
                <a:srgbClr val="FF0000"/>
              </a:solidFill>
              <a:effectLst/>
              <a:uLnTx/>
              <a:uFillTx/>
              <a:latin typeface="Times New Roman" panose="02020603050405020304" pitchFamily="18" charset="0"/>
              <a:cs typeface="Times New Roman" panose="02020603050405020304" pitchFamily="18" charset="0"/>
            </a:endParaRPr>
          </a:p>
          <a:p>
            <a:pPr marL="0" marR="0" lvl="0" indent="0" algn="ctr" defTabSz="914400" eaLnBrk="1" fontAlgn="auto" latinLnBrk="0" hangingPunct="1">
              <a:lnSpc>
                <a:spcPct val="100000"/>
              </a:lnSpc>
              <a:spcBef>
                <a:spcPts val="0"/>
              </a:spcBef>
              <a:spcAft>
                <a:spcPts val="0"/>
              </a:spcAft>
              <a:buClrTx/>
              <a:buSzTx/>
              <a:buFontTx/>
              <a:buNone/>
              <a:tabLst/>
              <a:defRPr/>
            </a:pPr>
            <a:endParaRPr kumimoji="0" lang="en-BZ" sz="2000" b="0" i="0" u="none" strike="noStrike" kern="0" cap="none" spc="0" normalizeH="0" baseline="0" noProof="0" dirty="0" smtClean="0">
              <a:ln>
                <a:noFill/>
              </a:ln>
              <a:solidFill>
                <a:prstClr val="white"/>
              </a:solidFill>
              <a:effectLst/>
              <a:uLnTx/>
              <a:uFillTx/>
              <a:latin typeface="Times New Roman" panose="02020603050405020304" pitchFamily="18" charset="0"/>
              <a:cs typeface="Times New Roman" panose="02020603050405020304" pitchFamily="18" charset="0"/>
            </a:endParaRPr>
          </a:p>
        </p:txBody>
      </p:sp>
      <p:sp>
        <p:nvSpPr>
          <p:cNvPr id="3" name="Выноска со стрелкой вниз 2"/>
          <p:cNvSpPr/>
          <p:nvPr/>
        </p:nvSpPr>
        <p:spPr>
          <a:xfrm>
            <a:off x="1000322" y="2730644"/>
            <a:ext cx="7056784" cy="4075013"/>
          </a:xfrm>
          <a:prstGeom prst="downArrowCallout">
            <a:avLst/>
          </a:prstGeom>
          <a:solidFill>
            <a:srgbClr val="3366FF"/>
          </a:solidFill>
          <a:ln w="25400" cap="flat" cmpd="sng" algn="ctr">
            <a:solidFill>
              <a:srgbClr val="0F6FC6">
                <a:shade val="50000"/>
              </a:srgbClr>
            </a:solidFill>
            <a:prstDash val="solid"/>
          </a:ln>
          <a:effec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lvl="0"/>
            <a:r>
              <a:rPr kumimoji="0" lang="kk-KZ" altLang="en-US" sz="2000" b="1" i="0" u="none" strike="noStrike" kern="0" cap="none" spc="0" normalizeH="0" baseline="0" noProof="0" dirty="0" smtClean="0">
                <a:ln>
                  <a:noFill/>
                </a:ln>
                <a:solidFill>
                  <a:prstClr val="black"/>
                </a:solidFill>
                <a:effectLst/>
                <a:uLnTx/>
                <a:uFillTx/>
                <a:latin typeface="Times New Roman" pitchFamily="18" charset="0"/>
                <a:cs typeface="Times New Roman" pitchFamily="18" charset="0"/>
              </a:rPr>
              <a:t>Дәрістің мақсаты:</a:t>
            </a:r>
            <a:r>
              <a:rPr kumimoji="0" lang="kk-KZ" altLang="en-US" sz="2000" b="0" i="0" u="none" strike="noStrike" kern="0" cap="none" spc="0" normalizeH="0" baseline="0" noProof="0" dirty="0" smtClean="0">
                <a:ln>
                  <a:noFill/>
                </a:ln>
                <a:solidFill>
                  <a:prstClr val="black"/>
                </a:solidFill>
                <a:effectLst/>
                <a:uLnTx/>
                <a:uFillTx/>
                <a:latin typeface="Times New Roman" pitchFamily="18" charset="0"/>
                <a:cs typeface="Times New Roman" pitchFamily="18" charset="0"/>
              </a:rPr>
              <a:t> </a:t>
            </a:r>
            <a:r>
              <a:rPr kumimoji="0" lang="kk-KZ" altLang="en-US" sz="2000" b="0" i="0" u="none" strike="noStrike" kern="0" cap="none" spc="0" normalizeH="0" baseline="0" noProof="0" dirty="0" smtClean="0">
                <a:ln>
                  <a:noFill/>
                </a:ln>
                <a:solidFill>
                  <a:srgbClr val="000000"/>
                </a:solidFill>
                <a:effectLst/>
                <a:uLnTx/>
                <a:uFillTx/>
                <a:latin typeface="Times New Roman" pitchFamily="18" charset="0"/>
                <a:cs typeface="Times New Roman" pitchFamily="18" charset="0"/>
              </a:rPr>
              <a:t> </a:t>
            </a:r>
            <a:r>
              <a:rPr lang="kk-KZ" sz="2000" dirty="0">
                <a:latin typeface="Times New Roman" panose="02020603050405020304" pitchFamily="18" charset="0"/>
                <a:cs typeface="Times New Roman" panose="02020603050405020304" pitchFamily="18" charset="0"/>
              </a:rPr>
              <a:t>қонақ үй шаруашылығындағы автоматтандырылған басқару жүйелеріне кіріспе, негізгі түрлеріне сипаттама, ақпараттық технологиялардың даму тарихының ерекшеліктерін ашу. </a:t>
            </a:r>
            <a:endParaRPr kumimoji="0" lang="en-BZ" sz="2000" b="0" i="0" u="none" strike="noStrike" kern="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52515021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с двумя скругленными соседними углами 1"/>
          <p:cNvSpPr/>
          <p:nvPr/>
        </p:nvSpPr>
        <p:spPr>
          <a:xfrm>
            <a:off x="611560" y="692696"/>
            <a:ext cx="7560840" cy="720080"/>
          </a:xfrm>
          <a:prstGeom prst="round2SameRect">
            <a:avLst/>
          </a:prstGeom>
          <a:solidFill>
            <a:srgbClr val="0F6FC6"/>
          </a:solidFill>
          <a:ln w="25400" cap="flat" cmpd="sng" algn="ctr">
            <a:solidFill>
              <a:srgbClr val="0F6FC6">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kk-KZ" sz="2000" b="1" i="0" u="none" strike="noStrike" kern="0" cap="none" spc="0" normalizeH="0" baseline="0" noProof="0" dirty="0" smtClean="0">
                <a:ln>
                  <a:noFill/>
                </a:ln>
                <a:solidFill>
                  <a:prstClr val="white"/>
                </a:solidFill>
                <a:effectLst/>
                <a:uLnTx/>
                <a:uFillTx/>
                <a:latin typeface="Times New Roman" panose="02020603050405020304" pitchFamily="18" charset="0"/>
                <a:cs typeface="Times New Roman" panose="02020603050405020304" pitchFamily="18" charset="0"/>
              </a:rPr>
              <a:t>Қарастырылатын сұрақтар: </a:t>
            </a:r>
            <a:endParaRPr kumimoji="0" lang="en-BZ" sz="2000" b="1" i="0" u="none" strike="noStrike" kern="0" cap="none" spc="0" normalizeH="0" baseline="0" noProof="0" dirty="0" smtClean="0">
              <a:ln>
                <a:noFill/>
              </a:ln>
              <a:solidFill>
                <a:prstClr val="white"/>
              </a:solidFill>
              <a:effectLst/>
              <a:uLnTx/>
              <a:uFillTx/>
              <a:latin typeface="Times New Roman" panose="02020603050405020304" pitchFamily="18" charset="0"/>
              <a:cs typeface="Times New Roman" panose="02020603050405020304" pitchFamily="18" charset="0"/>
            </a:endParaRPr>
          </a:p>
        </p:txBody>
      </p:sp>
      <p:sp>
        <p:nvSpPr>
          <p:cNvPr id="3" name="Прямоугольник 2"/>
          <p:cNvSpPr/>
          <p:nvPr/>
        </p:nvSpPr>
        <p:spPr>
          <a:xfrm>
            <a:off x="755576" y="2136339"/>
            <a:ext cx="7704856" cy="1815882"/>
          </a:xfrm>
          <a:prstGeom prst="rect">
            <a:avLst/>
          </a:prstGeom>
          <a:gradFill rotWithShape="1">
            <a:gsLst>
              <a:gs pos="0">
                <a:srgbClr val="009DD9">
                  <a:tint val="70000"/>
                  <a:satMod val="130000"/>
                </a:srgbClr>
              </a:gs>
              <a:gs pos="43000">
                <a:srgbClr val="009DD9">
                  <a:tint val="44000"/>
                  <a:satMod val="165000"/>
                </a:srgbClr>
              </a:gs>
              <a:gs pos="93000">
                <a:srgbClr val="009DD9">
                  <a:tint val="15000"/>
                  <a:satMod val="165000"/>
                </a:srgbClr>
              </a:gs>
              <a:gs pos="100000">
                <a:srgbClr val="009DD9">
                  <a:tint val="5000"/>
                  <a:satMod val="250000"/>
                </a:srgbClr>
              </a:gs>
            </a:gsLst>
            <a:path path="circle">
              <a:fillToRect l="50000" t="130000" r="50000" b="-30000"/>
            </a:path>
          </a:gradFill>
          <a:ln w="9525" cap="flat" cmpd="sng" algn="ctr">
            <a:solidFill>
              <a:srgbClr val="009DD9">
                <a:shade val="50000"/>
                <a:satMod val="103000"/>
              </a:srgbClr>
            </a:solidFill>
            <a:prstDash val="solid"/>
          </a:ln>
          <a:effectLst>
            <a:outerShdw blurRad="57150" dist="38100" dir="5400000" algn="ctr" rotWithShape="0">
              <a:srgbClr val="009DD9">
                <a:shade val="9000"/>
                <a:alpha val="48000"/>
                <a:satMod val="105000"/>
              </a:srgbClr>
            </a:outerShdw>
          </a:effectLst>
        </p:spPr>
        <p:txBody>
          <a:bodyPr wrap="square">
            <a:spAutoFit/>
          </a:bodyPr>
          <a:lstStyle/>
          <a:p>
            <a:r>
              <a:rPr lang="kk-KZ" sz="2800" dirty="0">
                <a:latin typeface="Times New Roman" panose="02020603050405020304" pitchFamily="18" charset="0"/>
                <a:cs typeface="Times New Roman" panose="02020603050405020304" pitchFamily="18" charset="0"/>
              </a:rPr>
              <a:t>1. Қонақ үй шаруашылығындағы автоматтандырылған баскару жүйелеріне кіріспе. </a:t>
            </a:r>
            <a:endParaRPr lang="en-BZ" sz="2800" dirty="0">
              <a:latin typeface="Times New Roman" panose="02020603050405020304" pitchFamily="18" charset="0"/>
              <a:cs typeface="Times New Roman" panose="02020603050405020304" pitchFamily="18" charset="0"/>
            </a:endParaRPr>
          </a:p>
          <a:p>
            <a:r>
              <a:rPr lang="kk-KZ" sz="2800" dirty="0">
                <a:latin typeface="Times New Roman" panose="02020603050405020304" pitchFamily="18" charset="0"/>
                <a:cs typeface="Times New Roman" panose="02020603050405020304" pitchFamily="18" charset="0"/>
              </a:rPr>
              <a:t>2. Ақпараттық технологиялардың даму тарихы. </a:t>
            </a:r>
            <a:endParaRPr lang="en-BZ" sz="2800" dirty="0">
              <a:latin typeface="Times New Roman" panose="02020603050405020304" pitchFamily="18" charset="0"/>
              <a:cs typeface="Times New Roman" panose="02020603050405020304" pitchFamily="18" charset="0"/>
            </a:endParaRPr>
          </a:p>
          <a:p>
            <a:r>
              <a:rPr lang="kk-KZ" sz="2800" dirty="0">
                <a:latin typeface="Times New Roman" panose="02020603050405020304" pitchFamily="18" charset="0"/>
                <a:cs typeface="Times New Roman" panose="02020603050405020304" pitchFamily="18" charset="0"/>
              </a:rPr>
              <a:t>3. Ақпараттық технологияның жіктелуі. </a:t>
            </a:r>
            <a:endParaRPr lang="en-BZ" sz="2800" dirty="0">
              <a:latin typeface="Times New Roman" panose="02020603050405020304" pitchFamily="18" charset="0"/>
              <a:cs typeface="Times New Roman" panose="02020603050405020304" pitchFamily="18" charset="0"/>
            </a:endParaRPr>
          </a:p>
        </p:txBody>
      </p:sp>
      <p:sp>
        <p:nvSpPr>
          <p:cNvPr id="4" name="Прямоугольник с двумя вырезанными противолежащими углами 3"/>
          <p:cNvSpPr/>
          <p:nvPr/>
        </p:nvSpPr>
        <p:spPr>
          <a:xfrm>
            <a:off x="1705270" y="4509120"/>
            <a:ext cx="6048672" cy="1872208"/>
          </a:xfrm>
          <a:prstGeom prst="snip2DiagRect">
            <a:avLst/>
          </a:prstGeom>
        </p:spPr>
        <p:style>
          <a:lnRef idx="1">
            <a:schemeClr val="accent2"/>
          </a:lnRef>
          <a:fillRef idx="3">
            <a:schemeClr val="accent2"/>
          </a:fillRef>
          <a:effectRef idx="2">
            <a:schemeClr val="accent2"/>
          </a:effectRef>
          <a:fontRef idx="minor">
            <a:schemeClr val="lt1"/>
          </a:fontRef>
        </p:style>
        <p:txBody>
          <a:bodyPr rtlCol="0" anchor="ctr"/>
          <a:lstStyle/>
          <a:p>
            <a:r>
              <a:rPr lang="kk-KZ" sz="2000" i="1" dirty="0">
                <a:solidFill>
                  <a:schemeClr val="tx1"/>
                </a:solidFill>
                <a:latin typeface="Times New Roman" panose="02020603050405020304" pitchFamily="18" charset="0"/>
                <a:cs typeface="Times New Roman" panose="02020603050405020304" pitchFamily="18" charset="0"/>
              </a:rPr>
              <a:t>Түйін сөздер:</a:t>
            </a:r>
            <a:r>
              <a:rPr lang="kk-KZ" sz="2000" dirty="0">
                <a:solidFill>
                  <a:schemeClr val="tx1"/>
                </a:solidFill>
                <a:latin typeface="Times New Roman" panose="02020603050405020304" pitchFamily="18" charset="0"/>
                <a:cs typeface="Times New Roman" panose="02020603050405020304" pitchFamily="18" charset="0"/>
              </a:rPr>
              <a:t> </a:t>
            </a:r>
            <a:r>
              <a:rPr lang="kk-KZ" sz="2000" dirty="0">
                <a:latin typeface="Times New Roman" panose="02020603050405020304" pitchFamily="18" charset="0"/>
                <a:cs typeface="Times New Roman" panose="02020603050405020304" pitchFamily="18" charset="0"/>
              </a:rPr>
              <a:t>автоматтандырылған басқару жүйелері, брондау және резервті жүйелер, ақпараттык технологияның жіктелуі.</a:t>
            </a:r>
            <a:endParaRPr lang="en-BZ" sz="2000" dirty="0">
              <a:latin typeface="Times New Roman" panose="02020603050405020304" pitchFamily="18" charset="0"/>
              <a:cs typeface="Times New Roman" panose="02020603050405020304" pitchFamily="18" charset="0"/>
            </a:endParaRPr>
          </a:p>
          <a:p>
            <a:r>
              <a:rPr lang="kk-KZ" sz="2000" dirty="0">
                <a:latin typeface="Times New Roman" panose="02020603050405020304" pitchFamily="18" charset="0"/>
                <a:cs typeface="Times New Roman" panose="02020603050405020304" pitchFamily="18" charset="0"/>
              </a:rPr>
              <a:t> </a:t>
            </a:r>
            <a:endParaRPr lang="en-BZ" sz="2000" dirty="0">
              <a:latin typeface="Times New Roman" panose="02020603050405020304" pitchFamily="18" charset="0"/>
              <a:cs typeface="Times New Roman" panose="02020603050405020304" pitchFamily="18" charset="0"/>
            </a:endParaRPr>
          </a:p>
          <a:p>
            <a:pPr algn="ctr"/>
            <a:endParaRPr lang="en-BZ" sz="20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12684751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с двумя вырезанными противолежащими углами 1"/>
          <p:cNvSpPr/>
          <p:nvPr/>
        </p:nvSpPr>
        <p:spPr>
          <a:xfrm>
            <a:off x="899592" y="1412776"/>
            <a:ext cx="7560840" cy="4968552"/>
          </a:xfrm>
          <a:prstGeom prst="snip2Diag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kk-KZ" sz="2400" b="1" dirty="0" smtClean="0">
                <a:solidFill>
                  <a:schemeClr val="tx1"/>
                </a:solidFill>
                <a:latin typeface="Times New Roman"/>
                <a:ea typeface="Calibri"/>
              </a:rPr>
              <a:t>Кіріспе </a:t>
            </a:r>
          </a:p>
          <a:p>
            <a:pPr algn="ctr"/>
            <a:r>
              <a:rPr lang="kk-KZ" dirty="0" smtClean="0">
                <a:solidFill>
                  <a:schemeClr val="tx1"/>
                </a:solidFill>
                <a:latin typeface="Times New Roman"/>
                <a:ea typeface="Calibri"/>
              </a:rPr>
              <a:t>Қазіргі </a:t>
            </a:r>
            <a:r>
              <a:rPr lang="kk-KZ" dirty="0">
                <a:solidFill>
                  <a:schemeClr val="tx1"/>
                </a:solidFill>
                <a:latin typeface="Times New Roman"/>
                <a:ea typeface="Calibri"/>
              </a:rPr>
              <a:t>заманғы қонақ үйлер функционалдық бірліктер кешенін құрайды жөне кәсіпорынның нарықтағы болмысы табысқа тәуелді болады. Қонақжайлылық саласындағы соңғы үрдістер мен бәсекелестерді ескере отырып, қызметкерлер мен қонақ үй кешенінің уақыттылығы мен дөлдігін қамтамасыз ету қажеттілігі арта түсуде. Бүл мәселені шешу жолы ол қонақ үйде автоматтандырылған жүйені енгізу, яғни қонак үйге автоматтандырылған басқару жүйесін (</a:t>
            </a:r>
            <a:r>
              <a:rPr lang="kk-KZ" b="1" dirty="0">
                <a:solidFill>
                  <a:srgbClr val="FF0000"/>
                </a:solidFill>
                <a:latin typeface="Times New Roman"/>
                <a:ea typeface="Calibri"/>
              </a:rPr>
              <a:t>АБЖ</a:t>
            </a:r>
            <a:r>
              <a:rPr lang="kk-KZ" dirty="0">
                <a:solidFill>
                  <a:schemeClr val="tx1"/>
                </a:solidFill>
                <a:latin typeface="Times New Roman"/>
                <a:ea typeface="Calibri"/>
              </a:rPr>
              <a:t>) (ағылшынша нүсқада </a:t>
            </a:r>
            <a:r>
              <a:rPr lang="kk-KZ" b="1" dirty="0">
                <a:solidFill>
                  <a:srgbClr val="FF0000"/>
                </a:solidFill>
                <a:latin typeface="Times New Roman"/>
                <a:ea typeface="Calibri"/>
              </a:rPr>
              <a:t>Property Management System (</a:t>
            </a:r>
            <a:r>
              <a:rPr lang="kk-KZ" b="1" dirty="0" smtClean="0">
                <a:solidFill>
                  <a:srgbClr val="FF0000"/>
                </a:solidFill>
                <a:latin typeface="Times New Roman"/>
                <a:ea typeface="Calibri"/>
              </a:rPr>
              <a:t>PMS</a:t>
            </a:r>
            <a:r>
              <a:rPr lang="kk-KZ" dirty="0" smtClean="0">
                <a:solidFill>
                  <a:schemeClr val="tx1"/>
                </a:solidFill>
                <a:latin typeface="Times New Roman"/>
                <a:ea typeface="Calibri"/>
              </a:rPr>
              <a:t>) </a:t>
            </a:r>
            <a:r>
              <a:rPr lang="kk-KZ" dirty="0">
                <a:solidFill>
                  <a:schemeClr val="tx1"/>
                </a:solidFill>
                <a:latin typeface="Times New Roman"/>
                <a:ea typeface="Calibri"/>
              </a:rPr>
              <a:t>енгізу. </a:t>
            </a:r>
            <a:endParaRPr lang="en-BZ" dirty="0">
              <a:solidFill>
                <a:schemeClr val="tx1"/>
              </a:solidFill>
            </a:endParaRPr>
          </a:p>
        </p:txBody>
      </p:sp>
    </p:spTree>
    <p:extLst>
      <p:ext uri="{BB962C8B-B14F-4D97-AF65-F5344CB8AC3E}">
        <p14:creationId xmlns:p14="http://schemas.microsoft.com/office/powerpoint/2010/main" val="18395532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Текст 2"/>
          <p:cNvSpPr>
            <a:spLocks noGrp="1"/>
          </p:cNvSpPr>
          <p:nvPr>
            <p:ph type="body" idx="1"/>
          </p:nvPr>
        </p:nvSpPr>
        <p:spPr>
          <a:xfrm>
            <a:off x="676656" y="548680"/>
            <a:ext cx="3822192" cy="2769196"/>
          </a:xfrm>
        </p:spPr>
        <p:style>
          <a:lnRef idx="1">
            <a:schemeClr val="accent1"/>
          </a:lnRef>
          <a:fillRef idx="2">
            <a:schemeClr val="accent1"/>
          </a:fillRef>
          <a:effectRef idx="1">
            <a:schemeClr val="accent1"/>
          </a:effectRef>
          <a:fontRef idx="minor">
            <a:schemeClr val="dk1"/>
          </a:fontRef>
        </p:style>
        <p:txBody>
          <a:bodyPr>
            <a:normAutofit fontScale="70000" lnSpcReduction="20000"/>
          </a:bodyPr>
          <a:lstStyle/>
          <a:p>
            <a:r>
              <a:rPr lang="kk-KZ" dirty="0">
                <a:latin typeface="Times New Roman"/>
                <a:ea typeface="Calibri"/>
              </a:rPr>
              <a:t>АБЖ қонақ үй кешендері интеграцияланған кешен болып табылады. Ол клиенттермен өзара тиімді іс-кимыл жасайды, оған іскер серіктестер мен туристік агенттіктер, корпоративтік клиенттер мен туроператорлар да жатады. Бүл жүйе бағасы қымбат болғанымен де, Microsoft корпорациясының зерттеуі бойынша көп қонақ үйлер батыста (көбінесе желілік) басқарудың жаңа жүйесін мерзімді енгізуде.</a:t>
            </a:r>
            <a:endParaRPr lang="en-BZ" dirty="0"/>
          </a:p>
        </p:txBody>
      </p:sp>
      <p:pic>
        <p:nvPicPr>
          <p:cNvPr id="3074" name="Picture 2"/>
          <p:cNvPicPr>
            <a:picLocks noGrp="1" noChangeAspect="1" noChangeArrowheads="1"/>
          </p:cNvPicPr>
          <p:nvPr>
            <p:ph sz="half" idx="2"/>
          </p:nvPr>
        </p:nvPicPr>
        <p:blipFill>
          <a:blip r:embed="rId2" cstate="print">
            <a:extLst>
              <a:ext uri="{28A0092B-C50C-407E-A947-70E740481C1C}">
                <a14:useLocalDpi xmlns:a14="http://schemas.microsoft.com/office/drawing/2010/main" val="0"/>
              </a:ext>
            </a:extLst>
          </a:blip>
          <a:stretch>
            <a:fillRect/>
          </a:stretch>
        </p:blipFill>
        <p:spPr bwMode="auto">
          <a:xfrm>
            <a:off x="677863" y="3504784"/>
            <a:ext cx="3819525" cy="25455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Текст 4"/>
          <p:cNvSpPr>
            <a:spLocks noGrp="1"/>
          </p:cNvSpPr>
          <p:nvPr>
            <p:ph type="body" sz="quarter" idx="3"/>
          </p:nvPr>
        </p:nvSpPr>
        <p:spPr>
          <a:xfrm>
            <a:off x="4648200" y="476672"/>
            <a:ext cx="3822192" cy="2841203"/>
          </a:xfrm>
        </p:spPr>
        <p:style>
          <a:lnRef idx="1">
            <a:schemeClr val="accent2"/>
          </a:lnRef>
          <a:fillRef idx="2">
            <a:schemeClr val="accent2"/>
          </a:fillRef>
          <a:effectRef idx="1">
            <a:schemeClr val="accent2"/>
          </a:effectRef>
          <a:fontRef idx="minor">
            <a:schemeClr val="dk1"/>
          </a:fontRef>
        </p:style>
        <p:txBody>
          <a:bodyPr>
            <a:normAutofit fontScale="92500" lnSpcReduction="20000"/>
          </a:bodyPr>
          <a:lstStyle/>
          <a:p>
            <a:r>
              <a:rPr lang="kk-KZ" dirty="0">
                <a:latin typeface="Times New Roman"/>
                <a:ea typeface="Calibri"/>
              </a:rPr>
              <a:t>Бұл бәсекелестік пен технологиялық прогрестің өсуіне байланысты. Алғашқы жылдары қонақ үйде техникалық жабдыктарды орташа 7-9 жылда бір рет ауыстырса, ал қазір 3-5 жылда бір рет ауыстырады және қысқару процесі осы мерзім болып сақталады. </a:t>
            </a:r>
            <a:endParaRPr lang="en-BZ" dirty="0"/>
          </a:p>
        </p:txBody>
      </p:sp>
      <p:pic>
        <p:nvPicPr>
          <p:cNvPr id="3075" name="Picture 3"/>
          <p:cNvPicPr>
            <a:picLocks noGrp="1" noChangeAspect="1" noChangeArrowheads="1"/>
          </p:cNvPicPr>
          <p:nvPr>
            <p:ph sz="quarter" idx="4"/>
          </p:nvPr>
        </p:nvPicPr>
        <p:blipFill>
          <a:blip r:embed="rId3" cstate="print">
            <a:extLst>
              <a:ext uri="{28A0092B-C50C-407E-A947-70E740481C1C}">
                <a14:useLocalDpi xmlns:a14="http://schemas.microsoft.com/office/drawing/2010/main" val="0"/>
              </a:ext>
            </a:extLst>
          </a:blip>
          <a:stretch>
            <a:fillRect/>
          </a:stretch>
        </p:blipFill>
        <p:spPr bwMode="auto">
          <a:xfrm>
            <a:off x="4758266" y="3429000"/>
            <a:ext cx="3596217" cy="26971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96067733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sz="quarter" idx="13"/>
          </p:nvPr>
        </p:nvSpPr>
        <p:spPr>
          <a:xfrm>
            <a:off x="395536" y="1196752"/>
            <a:ext cx="3822192" cy="4353664"/>
          </a:xfrm>
        </p:spPr>
        <p:style>
          <a:lnRef idx="1">
            <a:schemeClr val="accent2"/>
          </a:lnRef>
          <a:fillRef idx="3">
            <a:schemeClr val="accent2"/>
          </a:fillRef>
          <a:effectRef idx="2">
            <a:schemeClr val="accent2"/>
          </a:effectRef>
          <a:fontRef idx="minor">
            <a:schemeClr val="lt1"/>
          </a:fontRef>
        </p:style>
        <p:txBody>
          <a:bodyPr>
            <a:normAutofit fontScale="92500" lnSpcReduction="10000"/>
          </a:bodyPr>
          <a:lstStyle/>
          <a:p>
            <a:r>
              <a:rPr lang="kk-KZ" dirty="0">
                <a:latin typeface="Times New Roman"/>
                <a:ea typeface="Calibri"/>
              </a:rPr>
              <a:t>Ең танымал жүйе батыс жүйесі болып табылады. Олар: Micros Fidelio, Lodging Touch LIBICA, Hospitaliy Enterprise Resource Planning «Cenium», Epitome PMS, Amadeus PMS, OPERA; ресейлік жүйелер: Nimeta, Эдельвейс, Отель, KEI Hotel, UCS Shelter, корпоративтік жүйелердің тиісті модульдері - Галактика және Парус.</a:t>
            </a:r>
            <a:endParaRPr lang="en-BZ" dirty="0"/>
          </a:p>
        </p:txBody>
      </p:sp>
      <p:pic>
        <p:nvPicPr>
          <p:cNvPr id="1126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355976" y="1268760"/>
            <a:ext cx="4470772" cy="38884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27318932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en-BZ"/>
          </a:p>
        </p:txBody>
      </p:sp>
      <p:pic>
        <p:nvPicPr>
          <p:cNvPr id="1229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1299" y="332656"/>
            <a:ext cx="8677922" cy="58326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323753238"/>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Волна">
  <a:themeElements>
    <a:clrScheme name="Волна">
      <a:dk1>
        <a:sysClr val="windowText" lastClr="000000"/>
      </a:dk1>
      <a:lt1>
        <a:sysClr val="window" lastClr="FFFFFF"/>
      </a:lt1>
      <a:dk2>
        <a:srgbClr val="073E87"/>
      </a:dk2>
      <a:lt2>
        <a:srgbClr val="C6E7FC"/>
      </a:lt2>
      <a:accent1>
        <a:srgbClr val="31B6FD"/>
      </a:accent1>
      <a:accent2>
        <a:srgbClr val="4584D3"/>
      </a:accent2>
      <a:accent3>
        <a:srgbClr val="5BD078"/>
      </a:accent3>
      <a:accent4>
        <a:srgbClr val="A5D028"/>
      </a:accent4>
      <a:accent5>
        <a:srgbClr val="F5C040"/>
      </a:accent5>
      <a:accent6>
        <a:srgbClr val="05E0DB"/>
      </a:accent6>
      <a:hlink>
        <a:srgbClr val="0080FF"/>
      </a:hlink>
      <a:folHlink>
        <a:srgbClr val="5EAEFF"/>
      </a:folHlink>
    </a:clrScheme>
    <a:fontScheme name="Волна">
      <a:majorFont>
        <a:latin typeface="Candara"/>
        <a:ea typeface=""/>
        <a:cs typeface=""/>
        <a:font script="Jpan" typeface="HGP明朝E"/>
        <a:font script="Hang" typeface="HY그래픽M"/>
        <a:font script="Hans" typeface="华文新魏"/>
        <a:font script="Hant" typeface="標楷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ndara"/>
        <a:ea typeface=""/>
        <a:cs typeface=""/>
        <a:font script="Jpan" typeface="HGP明朝E"/>
        <a:font script="Hang" typeface="HY그래픽M"/>
        <a:font script="Hans" typeface="华文楷体"/>
        <a:font script="Hant" typeface="標楷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Волна">
      <a:fillStyleLst>
        <a:solidFill>
          <a:schemeClr val="phClr"/>
        </a:solidFill>
        <a:gradFill rotWithShape="1">
          <a:gsLst>
            <a:gs pos="0">
              <a:schemeClr val="phClr">
                <a:tint val="0"/>
              </a:schemeClr>
            </a:gs>
            <a:gs pos="44000">
              <a:schemeClr val="phClr">
                <a:tint val="60000"/>
                <a:satMod val="120000"/>
              </a:schemeClr>
            </a:gs>
            <a:gs pos="100000">
              <a:schemeClr val="phClr">
                <a:tint val="90000"/>
                <a:alpha val="100000"/>
                <a:lumMod val="90000"/>
              </a:schemeClr>
            </a:gs>
          </a:gsLst>
          <a:lin ang="5400000" scaled="0"/>
        </a:gradFill>
        <a:gradFill rotWithShape="1">
          <a:gsLst>
            <a:gs pos="0">
              <a:schemeClr val="phClr">
                <a:tint val="96000"/>
                <a:satMod val="120000"/>
                <a:lumMod val="120000"/>
              </a:schemeClr>
            </a:gs>
            <a:gs pos="100000">
              <a:schemeClr val="phClr">
                <a:shade val="89000"/>
                <a:lumMod val="90000"/>
              </a:schemeClr>
            </a:gs>
          </a:gsLst>
          <a:lin ang="5400000" scaled="0"/>
        </a:gradFill>
      </a:fillStyleLst>
      <a:lnStyleLst>
        <a:ln w="9525" cap="flat" cmpd="sng" algn="ctr">
          <a:solidFill>
            <a:schemeClr val="phClr"/>
          </a:solidFill>
          <a:prstDash val="solid"/>
        </a:ln>
        <a:ln w="15875" cap="flat" cmpd="sng" algn="ctr">
          <a:solidFill>
            <a:schemeClr val="phClr">
              <a:shade val="75000"/>
              <a:lumMod val="80000"/>
            </a:schemeClr>
          </a:solidFill>
          <a:prstDash val="solid"/>
        </a:ln>
        <a:ln w="25400" cap="flat" cmpd="sng" algn="ctr">
          <a:solidFill>
            <a:schemeClr val="phClr"/>
          </a:solidFill>
          <a:prstDash val="solid"/>
        </a:ln>
      </a:lnStyleLst>
      <a:effectStyleLst>
        <a:effectStyle>
          <a:effectLst/>
        </a:effectStyle>
        <a:effectStyle>
          <a:effectLst>
            <a:outerShdw blurRad="50800" dist="25400" dir="5400000" rotWithShape="0">
              <a:srgbClr val="000000">
                <a:alpha val="38000"/>
              </a:srgbClr>
            </a:outerShdw>
          </a:effectLst>
          <a:scene3d>
            <a:camera prst="orthographicFront">
              <a:rot lat="0" lon="0" rev="0"/>
            </a:camera>
            <a:lightRig rig="flat" dir="tl">
              <a:rot lat="0" lon="0" rev="6360000"/>
            </a:lightRig>
          </a:scene3d>
          <a:sp3d prstMaterial="flat">
            <a:bevelT w="12700" h="12700"/>
          </a:sp3d>
        </a:effectStyle>
        <a:effectStyle>
          <a:effectLst>
            <a:outerShdw blurRad="50800" dist="25400" dir="5400000" rotWithShape="0">
              <a:srgbClr val="000000">
                <a:alpha val="38000"/>
              </a:srgbClr>
            </a:outerShdw>
          </a:effectLst>
          <a:scene3d>
            <a:camera prst="orthographicFront">
              <a:rot lat="0" lon="0" rev="0"/>
            </a:camera>
            <a:lightRig rig="flat" dir="tl">
              <a:rot lat="0" lon="0" rev="6360000"/>
            </a:lightRig>
          </a:scene3d>
          <a:sp3d contourW="19050" prstMaterial="flat">
            <a:bevelT w="63500" h="63500"/>
            <a:contourClr>
              <a:schemeClr val="phClr">
                <a:shade val="25000"/>
                <a:satMod val="180000"/>
              </a:schemeClr>
            </a:contourClr>
          </a:sp3d>
        </a:effectStyle>
      </a:effectStyleLst>
      <a:bgFillStyleLst>
        <a:solidFill>
          <a:schemeClr val="phClr"/>
        </a:solidFill>
        <a:gradFill rotWithShape="1">
          <a:gsLst>
            <a:gs pos="40000">
              <a:schemeClr val="phClr">
                <a:tint val="94000"/>
                <a:shade val="94000"/>
                <a:alpha val="100000"/>
                <a:satMod val="114000"/>
                <a:lumMod val="114000"/>
              </a:schemeClr>
            </a:gs>
            <a:gs pos="74000">
              <a:schemeClr val="phClr">
                <a:tint val="94000"/>
                <a:shade val="94000"/>
                <a:satMod val="128000"/>
                <a:lumMod val="100000"/>
              </a:schemeClr>
            </a:gs>
            <a:gs pos="100000">
              <a:schemeClr val="phClr">
                <a:tint val="98000"/>
                <a:shade val="100000"/>
                <a:hueMod val="98000"/>
                <a:satMod val="100000"/>
                <a:lumMod val="74000"/>
              </a:schemeClr>
            </a:gs>
          </a:gsLst>
          <a:path path="circle">
            <a:fillToRect l="20000" t="-40000" r="20000" b="140000"/>
          </a:path>
        </a:gradFill>
        <a:blipFill rotWithShape="1">
          <a:blip xmlns:r="http://schemas.openxmlformats.org/officeDocument/2006/relationships" r:embed="rId1">
            <a:duotone>
              <a:schemeClr val="phClr">
                <a:tint val="96000"/>
                <a:satMod val="130000"/>
                <a:lumMod val="50000"/>
              </a:schemeClr>
              <a:schemeClr val="phClr">
                <a:tint val="96000"/>
                <a:satMod val="114000"/>
                <a:lumMod val="114000"/>
              </a:schemeClr>
            </a:duotone>
          </a:blip>
          <a:stretch/>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Waveform</Template>
  <TotalTime>164</TotalTime>
  <Words>1263</Words>
  <Application>Microsoft Office PowerPoint</Application>
  <PresentationFormat>Экран (4:3)</PresentationFormat>
  <Paragraphs>81</Paragraphs>
  <Slides>13</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13</vt:i4>
      </vt:variant>
    </vt:vector>
  </HeadingPairs>
  <TitlesOfParts>
    <vt:vector size="14" baseType="lpstr">
      <vt:lpstr>Волна</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Гулнар Орынбасарова</dc:creator>
  <cp:lastModifiedBy>Гулнар Орынбасарова</cp:lastModifiedBy>
  <cp:revision>17</cp:revision>
  <dcterms:created xsi:type="dcterms:W3CDTF">2022-09-06T06:21:34Z</dcterms:created>
  <dcterms:modified xsi:type="dcterms:W3CDTF">2022-09-12T17:21:55Z</dcterms:modified>
</cp:coreProperties>
</file>